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mp4" ContentType="video/mp4"/>
  <Default Extension="jpg" ContentType="image/jpeg"/>
  <Override PartName="/ppt/media/v2-fullres-0.jpg" ContentType="image/jpeg"/>
  <Override PartName="/ppt/media/v2-fullres-1.jpg" ContentType="image/jpeg"/>
  <Override PartName="/ppt/media/v2-fullres-2.jpg" ContentType="image/jpeg"/>
  <Override PartName="/ppt/media/v2-fullres-3.jpg" ContentType="image/jpeg"/>
  <Override PartName="/ppt/media/v2-fullres-4.jpg" ContentType="image/jpeg"/>
  <Override PartName="/ppt/media/v2-fullres-5.jpg" ContentType="image/jpeg"/>
  <Override PartName="/ppt/media/v2-fullres-6.jpg" ContentType="image/jpeg"/>
  <Override PartName="/ppt/media/v2-fullres-7.jpg" ContentType="image/jpeg"/>
  <Override PartName="/ppt/media/v2-fullres-8.jpg" ContentType="image/jpeg"/>
  <Override PartName="/ppt/media/v2-fullres-9.jpg" ContentType="image/jpeg"/>
  <Override PartName="/ppt/media/v2-fullres-10.jpg" ContentType="image/jpeg"/>
  <Override PartName="/ppt/media/v4-page5-image.jpeg" ContentType="image/jpeg"/>
  <Override PartName="/ppt/media/v4-page5-image2.jpeg" ContentType="image/jpeg"/>
  <Override PartName="/ppt/media/v4-page5-image3.jpeg" ContentType="image/jpe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a6159b76314b49" /><Relationship Type="http://schemas.openxmlformats.org/officeDocument/2006/relationships/extended-properties" Target="/docProps/app.xml" Id="R88d7a9b156aa4562" /><Relationship Type="http://schemas.openxmlformats.org/officeDocument/2006/relationships/officeDocument" Target="/ppt/presentation.xml" Id="Re34e7d74e91b4d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8d615c2ba6c4eb0"/>
  </p:sldMasterIdLst>
  <p:notesMasterIdLst>
    <p:notesMasterId xmlns:r="http://schemas.openxmlformats.org/officeDocument/2006/relationships" r:id="R2cc8b0bfec1f4a23"/>
  </p:notesMasterIdLst>
  <p:sldIdLst>
    <p:sldId xmlns:r="http://schemas.openxmlformats.org/officeDocument/2006/relationships" id="256" r:id="R139e004387e34d8c"/>
    <p:sldId xmlns:r="http://schemas.openxmlformats.org/officeDocument/2006/relationships" id="257" r:id="R4a3aad39481d4761"/>
    <p:sldId xmlns:r="http://schemas.openxmlformats.org/officeDocument/2006/relationships" id="258" r:id="R97272f5a9af74e4e"/>
    <p:sldId xmlns:r="http://schemas.openxmlformats.org/officeDocument/2006/relationships" id="259" r:id="R80f7971af7954be6"/>
    <p:sldId xmlns:r="http://schemas.openxmlformats.org/officeDocument/2006/relationships" id="260" r:id="Rc0e7d208579345d5"/>
    <p:sldId xmlns:r="http://schemas.openxmlformats.org/officeDocument/2006/relationships" id="261" r:id="R1b14dd8f66c24aab"/>
    <p:sldId xmlns:r="http://schemas.openxmlformats.org/officeDocument/2006/relationships" id="262" r:id="R6fb184bd8134418e"/>
    <p:sldId xmlns:r="http://schemas.openxmlformats.org/officeDocument/2006/relationships" id="263" r:id="R3b260dc9f3bf4908"/>
    <p:sldId xmlns:r="http://schemas.openxmlformats.org/officeDocument/2006/relationships" id="264" r:id="R238619717f6646e8"/>
    <p:sldId xmlns:r="http://schemas.openxmlformats.org/officeDocument/2006/relationships" id="265" r:id="Rb896e50333564223"/>
    <p:sldId xmlns:r="http://schemas.openxmlformats.org/officeDocument/2006/relationships" id="266" r:id="R2b5693042a014362"/>
    <p:sldId xmlns:r="http://schemas.openxmlformats.org/officeDocument/2006/relationships" id="267" r:id="R5f804202f2424ff8"/>
    <p:sldId xmlns:r="http://schemas.openxmlformats.org/officeDocument/2006/relationships" id="268" r:id="R5474dabbba40426b"/>
    <p:sldId xmlns:r="http://schemas.openxmlformats.org/officeDocument/2006/relationships" id="269" r:id="R7ece71cff4534980"/>
    <p:sldId xmlns:r="http://schemas.openxmlformats.org/officeDocument/2006/relationships" id="270" r:id="R6288e1e7900741f2"/>
    <p:sldId xmlns:r="http://schemas.openxmlformats.org/officeDocument/2006/relationships" id="271" r:id="Rf7fde9593e264441"/>
    <p:sldId xmlns:r="http://schemas.openxmlformats.org/officeDocument/2006/relationships" id="272" r:id="R1f3032b26cbc4c58"/>
    <p:sldId xmlns:r="http://schemas.openxmlformats.org/officeDocument/2006/relationships" id="273" r:id="Rb7d9c7b1343842ab"/>
    <p:sldId xmlns:r="http://schemas.openxmlformats.org/officeDocument/2006/relationships" id="274" r:id="Rd99ac82850c442f0"/>
    <p:sldId xmlns:r="http://schemas.openxmlformats.org/officeDocument/2006/relationships" id="275" r:id="Ra1458073ec6e4774"/>
    <p:sldId xmlns:r="http://schemas.openxmlformats.org/officeDocument/2006/relationships" id="276" r:id="R5aeee3f3bf5e4fd7"/>
    <p:sldId xmlns:r="http://schemas.openxmlformats.org/officeDocument/2006/relationships" id="277" r:id="Re995ceed63444290"/>
    <p:sldId xmlns:r="http://schemas.openxmlformats.org/officeDocument/2006/relationships" id="278" r:id="R08111811908f4a8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3e7412902f4cc9" /><Relationship Type="http://schemas.openxmlformats.org/officeDocument/2006/relationships/slideMaster" Target="/ppt/slideMasters/slideMaster1.xml" Id="R48d615c2ba6c4eb0" /><Relationship Type="http://schemas.openxmlformats.org/officeDocument/2006/relationships/notesMaster" Target="/ppt/notesMasters/notesMaster1.xml" Id="R2cc8b0bfec1f4a23" /><Relationship Type="http://schemas.openxmlformats.org/officeDocument/2006/relationships/presProps" Target="/ppt/presProps.xml" Id="R329ebae9d4f44e8a" /><Relationship Type="http://schemas.openxmlformats.org/officeDocument/2006/relationships/tableStyles" Target="/ppt/tableStyles.xml" Id="R8767666e11e0427c" /><Relationship Type="http://schemas.openxmlformats.org/officeDocument/2006/relationships/slide" Target="/ppt/slides/slide1.xml" Id="R139e004387e34d8c" /><Relationship Type="http://schemas.openxmlformats.org/officeDocument/2006/relationships/slide" Target="/ppt/slides/slide2.xml" Id="R4a3aad39481d4761" /><Relationship Type="http://schemas.openxmlformats.org/officeDocument/2006/relationships/slide" Target="/ppt/slides/slide3.xml" Id="R97272f5a9af74e4e" /><Relationship Type="http://schemas.openxmlformats.org/officeDocument/2006/relationships/slide" Target="/ppt/slides/slide4.xml" Id="R80f7971af7954be6" /><Relationship Type="http://schemas.openxmlformats.org/officeDocument/2006/relationships/slide" Target="/ppt/slides/slide5.xml" Id="Rc0e7d208579345d5" /><Relationship Type="http://schemas.openxmlformats.org/officeDocument/2006/relationships/slide" Target="/ppt/slides/slide6.xml" Id="R1b14dd8f66c24aab" /><Relationship Type="http://schemas.openxmlformats.org/officeDocument/2006/relationships/slide" Target="/ppt/slides/slide7.xml" Id="R6fb184bd8134418e" /><Relationship Type="http://schemas.openxmlformats.org/officeDocument/2006/relationships/slide" Target="/ppt/slides/slide8.xml" Id="R3b260dc9f3bf4908" /><Relationship Type="http://schemas.openxmlformats.org/officeDocument/2006/relationships/slide" Target="/ppt/slides/slide9.xml" Id="R238619717f6646e8" /><Relationship Type="http://schemas.openxmlformats.org/officeDocument/2006/relationships/slide" Target="/ppt/slides/slide10.xml" Id="Rb896e50333564223" /><Relationship Type="http://schemas.openxmlformats.org/officeDocument/2006/relationships/slide" Target="/ppt/slides/slide11.xml" Id="R2b5693042a014362" /><Relationship Type="http://schemas.openxmlformats.org/officeDocument/2006/relationships/slide" Target="/ppt/slides/slide12.xml" Id="R5f804202f2424ff8" /><Relationship Type="http://schemas.openxmlformats.org/officeDocument/2006/relationships/slide" Target="/ppt/slides/slide13.xml" Id="R5474dabbba40426b" /><Relationship Type="http://schemas.openxmlformats.org/officeDocument/2006/relationships/slide" Target="/ppt/slides/slide14.xml" Id="R7ece71cff4534980" /><Relationship Type="http://schemas.openxmlformats.org/officeDocument/2006/relationships/slide" Target="/ppt/slides/slide15.xml" Id="R6288e1e7900741f2" /><Relationship Type="http://schemas.openxmlformats.org/officeDocument/2006/relationships/slide" Target="/ppt/slides/slide16.xml" Id="Rf7fde9593e264441" /><Relationship Type="http://schemas.openxmlformats.org/officeDocument/2006/relationships/slide" Target="/ppt/slides/slide17.xml" Id="R1f3032b26cbc4c58" /><Relationship Type="http://schemas.openxmlformats.org/officeDocument/2006/relationships/slide" Target="/ppt/slides/slide18.xml" Id="Rb7d9c7b1343842ab" /><Relationship Type="http://schemas.openxmlformats.org/officeDocument/2006/relationships/slide" Target="/ppt/slides/slide19.xml" Id="Rd99ac82850c442f0" /><Relationship Type="http://schemas.openxmlformats.org/officeDocument/2006/relationships/slide" Target="/ppt/slides/slide20.xml" Id="Ra1458073ec6e4774" /><Relationship Type="http://schemas.openxmlformats.org/officeDocument/2006/relationships/slide" Target="/ppt/slides/slide21.xml" Id="R5aeee3f3bf5e4fd7" /><Relationship Type="http://schemas.openxmlformats.org/officeDocument/2006/relationships/slide" Target="/ppt/slides/slide22.xml" Id="Re995ceed63444290" /><Relationship Type="http://schemas.openxmlformats.org/officeDocument/2006/relationships/slide" Target="/ppt/slides/slide23.xml" Id="R08111811908f4a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c7752a882a4c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83f7e9e8c14521" /><Relationship Type="http://schemas.openxmlformats.org/officeDocument/2006/relationships/notesMaster" Target="/ppt/notesMasters/notesMaster1.xml" Id="Re247f5cf53e641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03ff22442b4d76" /><Relationship Type="http://schemas.openxmlformats.org/officeDocument/2006/relationships/notesMaster" Target="/ppt/notesMasters/notesMaster1.xml" Id="R86fcc4d33000442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23d5cfaad5f4d6b" /><Relationship Type="http://schemas.openxmlformats.org/officeDocument/2006/relationships/notesMaster" Target="/ppt/notesMasters/notesMaster1.xml" Id="R3bf1885e4bbd470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8204edd95c4314" /><Relationship Type="http://schemas.openxmlformats.org/officeDocument/2006/relationships/notesMaster" Target="/ppt/notesMasters/notesMaster1.xml" Id="Rf2d32b6d11c04bf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1f1fc08e3f4206" /><Relationship Type="http://schemas.openxmlformats.org/officeDocument/2006/relationships/notesMaster" Target="/ppt/notesMasters/notesMaster1.xml" Id="R7aecb1bdd46849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a60fdce8fed4b12" /><Relationship Type="http://schemas.openxmlformats.org/officeDocument/2006/relationships/notesMaster" Target="/ppt/notesMasters/notesMaster1.xml" Id="Re9f56bf5dbe64f3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eec994eb1a847e0" /><Relationship Type="http://schemas.openxmlformats.org/officeDocument/2006/relationships/notesMaster" Target="/ppt/notesMasters/notesMaster1.xml" Id="R0b81b91ad5634a8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b67da39b214e68" /><Relationship Type="http://schemas.openxmlformats.org/officeDocument/2006/relationships/notesMaster" Target="/ppt/notesMasters/notesMaster1.xml" Id="R228edce9818e4a5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f468d1a1bf7485f" /><Relationship Type="http://schemas.openxmlformats.org/officeDocument/2006/relationships/notesMaster" Target="/ppt/notesMasters/notesMaster1.xml" Id="R97706e703de6458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f4a08095ed4b75" /><Relationship Type="http://schemas.openxmlformats.org/officeDocument/2006/relationships/notesMaster" Target="/ppt/notesMasters/notesMaster1.xml" Id="R061c0f3a34b743a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095d9f316d24293" /><Relationship Type="http://schemas.openxmlformats.org/officeDocument/2006/relationships/notesMaster" Target="/ppt/notesMasters/notesMaster1.xml" Id="Rec94637586354aa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04ea8edeefe4fe9" /><Relationship Type="http://schemas.openxmlformats.org/officeDocument/2006/relationships/notesMaster" Target="/ppt/notesMasters/notesMaster1.xml" Id="Rb564df6eeb87439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1bd64ccdc00419e" /><Relationship Type="http://schemas.openxmlformats.org/officeDocument/2006/relationships/notesMaster" Target="/ppt/notesMasters/notesMaster1.xml" Id="R872d6641610a438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860facacd4a40d1" /><Relationship Type="http://schemas.openxmlformats.org/officeDocument/2006/relationships/notesMaster" Target="/ppt/notesMasters/notesMaster1.xml" Id="R56b2eeb1f1d948f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de02f9c29a14ad5" /><Relationship Type="http://schemas.openxmlformats.org/officeDocument/2006/relationships/notesMaster" Target="/ppt/notesMasters/notesMaster1.xml" Id="R5fe000410cc3441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c9793e016bd4cd1" /><Relationship Type="http://schemas.openxmlformats.org/officeDocument/2006/relationships/notesMaster" Target="/ppt/notesMasters/notesMaster1.xml" Id="R0597cb3d535642d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cc7d077db1b484b" /><Relationship Type="http://schemas.openxmlformats.org/officeDocument/2006/relationships/notesMaster" Target="/ppt/notesMasters/notesMaster1.xml" Id="Rdeeb02471b864c9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f90b0b4e4bc4cad" /><Relationship Type="http://schemas.openxmlformats.org/officeDocument/2006/relationships/notesMaster" Target="/ppt/notesMasters/notesMaster1.xml" Id="R74b85063b890484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628104fe4aa4f41" /><Relationship Type="http://schemas.openxmlformats.org/officeDocument/2006/relationships/notesMaster" Target="/ppt/notesMasters/notesMaster1.xml" Id="R69929f10730f4aa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3e22ef4ae574296" /><Relationship Type="http://schemas.openxmlformats.org/officeDocument/2006/relationships/notesMaster" Target="/ppt/notesMasters/notesMaster1.xml" Id="R30ca71fe7e64426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09d3d7a45ac4033" /><Relationship Type="http://schemas.openxmlformats.org/officeDocument/2006/relationships/notesMaster" Target="/ppt/notesMasters/notesMaster1.xml" Id="Rf4e52f8d460b407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cd8aaf5b4c84844" /><Relationship Type="http://schemas.openxmlformats.org/officeDocument/2006/relationships/notesMaster" Target="/ppt/notesMasters/notesMaster1.xml" Id="R363331d4f9684e7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a0526015f974db1" /><Relationship Type="http://schemas.openxmlformats.org/officeDocument/2006/relationships/notesMaster" Target="/ppt/notesMasters/notesMaster1.xml" Id="R139496c11c8047e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开场介绍小鲸智联的碧爽姐。今天先看案例，再学习素材、拍摄与提示词，最后根据需要选择学习、购买成片或持续代做。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请现场老板选一个最像自己的困难：不自然、没思路，还是没时间。再说明我们如何把业务素材变成可以持续制作的内容。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依次播放三个案例。分别观察人物表达、门店场景与日常口播，讨论哪一种最适合自己的业务。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播放两个人物演示。请大家从表情、声音与口型三个方面判断完成度。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肖二哥是七+N合伙人。先拍摄他的形象素材，再单独录制音频，分析声音特征并克隆音色。后续根据新文案合成语音，再与数字人画面合成口播，最后添加字幕和剪辑包装。成片中的这段话由AI合成，无需肖二哥本人逐句重新录制。三个视频分别展示真人形象采集、数字人口播合成和字幕包装成片。放映时点击画面播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产品宣传重在主体、场景和镜头。分身口播重在人物、文案、声音和口型。先决定内容目标，再选择制作路线。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用照片解释人、货、场：谁来讲，哪个价值点值得展示，客户会在哪个情境下使用。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人物表达像在回答真实客户。眼神、语气和动作自然，素材清晰，人物与声音采集取得本人授权。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讲解主体、光线与镜头三项拍摄要点。请学员在自己的素材中找出最需要改进的一项。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用探店视频说明提示词的四项信息。练习把笼统的形容词改成具体的主体、场景、镜头和声音要求。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播放动态案例，观察人物关系、光影、动作和环境声音怎样共同传递情绪。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先看九宫格分镜，再播放产品视频。每一个镜头应承担明确的信息任务。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依次说明主视觉、细节、规格、礼盒和使用场景。图组用于学习信息组织方式，实际制作前核对真实产品信息。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从五张图延展为视频，观察材质、动作和节奏。这个十秒视频用于画面演示，原文件没有音轨。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把案例迁移到自己的企业：固定表达的人，从产品、服务和客户问题中拆分选题，先完成一条。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请学员整理人物照片、产品资料、业务现场与客户问题，统一放进素材文件夹。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说明课程第一周作业。第 1 天准备素材，第 3 天完成分镜与提示词，第 7 天带着成片参加修改和复盘。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交付前逐项检查内容、声音、画面、文字、包装和标识。尤其检查名字、数字、产品信息与字幕。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学习方案为 5,980 元，包括 4 堂线下实操课、2 次入企实地诊断和 1 个月持续陪跑。适合希望掌握方法的老板或团队。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成片交付包为 3,980 元、100 条完整成片。每条配套文案、标题与必要简介，软件可使用，配套一年答疑。启动前确认时长、批次和修改安排。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逐项说明交付内容。数字分身定制、抖音视频号小红书三平台搭建定位、软件年卡及一年答疑包含在成片包中。有问题可以随时提出。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合作先确认真实业务与素材，再对齐风格、文案、时长、批次和修改安排，最后分批交付并验收。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请客户按需要选择。想学会做，选课程；有明确成片数量需求，选 100 条成片包；希望团队持续推进选题、发布和复盘，选月度代做。月度服务为每月 12 条视频加 8 篇文章，6,980 元每月，首期三个月。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16c93e09d0491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1d64b94cb904a50" /><Relationship Type="http://schemas.openxmlformats.org/officeDocument/2006/relationships/slideLayout" Target="/ppt/slideLayouts/slideLayout1.xml" Id="R3cc1985b961b489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c1985b961b489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c76dd15c6046b0" /><Relationship Type="http://schemas.openxmlformats.org/officeDocument/2006/relationships/image" Target="/ppt/media/image.jpeg" Id="R39881ad2605b4e84" /><Relationship Type="http://schemas.openxmlformats.org/officeDocument/2006/relationships/notesSlide" Target="/ppt/notesSlides/notesSlide1.xml" Id="R804235ec9a8d4d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49517cd2e44b38" /><Relationship Type="http://schemas.openxmlformats.org/officeDocument/2006/relationships/notesSlide" Target="/ppt/notesSlides/notesSlide2.xml" Id="R88c580b3594040b7" /></Relationships>
</file>

<file path=ppt/slides/_rels/slide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fb13530d88f34a9a" /><ns0:Relationship Type="http://schemas.openxmlformats.org/officeDocument/2006/relationships/image" Target="/ppt/media/image2.jpeg" Id="R5ef14d0eff92447c" /><ns0:Relationship Type="http://schemas.openxmlformats.org/officeDocument/2006/relationships/image" Target="/ppt/media/image3.jpeg" Id="R20ded39cd24146c1" /><ns0:Relationship Type="http://schemas.openxmlformats.org/officeDocument/2006/relationships/image" Target="/ppt/media/image4.jpeg" Id="R95c925b614004208" /><ns0:Relationship Type="http://schemas.openxmlformats.org/officeDocument/2006/relationships/notesSlide" Target="/ppt/notesSlides/notesSlide3.xml" Id="R4fa1c0c53d914f56" /><ns0:Relationship Id="rIdMedia1" Type="http://schemas.microsoft.com/office/2007/relationships/media" Target="../media/merged-case-video-2.mp4" /><ns0:Relationship Id="rIdVideo1" Type="http://schemas.openxmlformats.org/officeDocument/2006/relationships/video" Target="../media/merged-case-video-2.mp4" /><ns0:Relationship Id="rIdMedia2" Type="http://schemas.microsoft.com/office/2007/relationships/media" Target="../media/merged-restaurant-video.mp4" /><ns0:Relationship Id="rIdVideo2" Type="http://schemas.openxmlformats.org/officeDocument/2006/relationships/video" Target="../media/merged-restaurant-video.mp4" /><ns0:Relationship Id="rIdMedia3" Type="http://schemas.microsoft.com/office/2007/relationships/media" Target="../media/merged-avatar-video.mp4" /><ns0:Relationship Id="rIdVideo3" Type="http://schemas.openxmlformats.org/officeDocument/2006/relationships/video" Target="../media/merged-avatar-video.mp4" /></ns0:Relationships>
</file>

<file path=ppt/slides/_rels/slide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edb4a31558024f2c" /><ns0:Relationship Type="http://schemas.openxmlformats.org/officeDocument/2006/relationships/image" Target="/ppt/media/image5.jpeg" Id="R96e2cdfc45974fd4" /><ns0:Relationship Type="http://schemas.openxmlformats.org/officeDocument/2006/relationships/image" Target="/ppt/media/image6.jpeg" Id="Re1107203a4484e48" /><ns0:Relationship Type="http://schemas.openxmlformats.org/officeDocument/2006/relationships/notesSlide" Target="/ppt/notesSlides/notesSlide4.xml" Id="R56ed66cabae44af4" /><ns0:Relationship Id="rIdMedia4" Type="http://schemas.microsoft.com/office/2007/relationships/media" Target="../media/merged-wang-media1.mp4" /><ns0:Relationship Id="rIdVideo4" Type="http://schemas.openxmlformats.org/officeDocument/2006/relationships/video" Target="../media/merged-wang-media1.mp4" /><ns0:Relationship Id="rIdMedia5" Type="http://schemas.microsoft.com/office/2007/relationships/media" Target="../media/merged-wang-media2.mp4" /><ns0:Relationship Id="rIdVideo5" Type="http://schemas.openxmlformats.org/officeDocument/2006/relationships/video" Target="../media/merged-wang-media2.mp4" /></ns0: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8de858e515146ec" /><Relationship Type="http://schemas.openxmlformats.org/officeDocument/2006/relationships/image" Target="/ppt/media/v4-page5-image.jpeg" Id="Rc2893301963c4aec" /><Relationship Type="http://schemas.openxmlformats.org/officeDocument/2006/relationships/image" Target="/ppt/media/v4-page5-image2.jpeg" Id="Rcb2b535103b34f66" /><Relationship Type="http://schemas.openxmlformats.org/officeDocument/2006/relationships/image" Target="/ppt/media/v4-page5-image3.jpeg" Id="Rbbf08ed521504081" /><Relationship Type="http://schemas.openxmlformats.org/officeDocument/2006/relationships/notesSlide" Target="/ppt/notesSlides/notesSlide5.xml" Id="R232aef2de23e4d6f" /><Relationship Id="rIdXiaoMedia76" Type="http://schemas.microsoft.com/office/2007/relationships/media" Target="/ppt/media/xiao-stage-76.mp4" /><Relationship Id="rIdXiaoVideo76" Type="http://schemas.openxmlformats.org/officeDocument/2006/relationships/video" Target="/ppt/media/xiao-stage-76.mp4" /><Relationship Id="rIdXiaoMedia73" Type="http://schemas.microsoft.com/office/2007/relationships/media" Target="/ppt/media/xiao-stage-73.mp4" /><Relationship Id="rIdXiaoVideo73" Type="http://schemas.openxmlformats.org/officeDocument/2006/relationships/video" Target="/ppt/media/xiao-stage-73.mp4" /><Relationship Id="rIdXiaoMedia72" Type="http://schemas.microsoft.com/office/2007/relationships/media" Target="/ppt/media/xiao-stage-72.mp4" /><Relationship Id="rIdXiaoVideo72" Type="http://schemas.openxmlformats.org/officeDocument/2006/relationships/video" Target="/ppt/media/xiao-stage-72.mp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a84b9667d2481a" /><Relationship Type="http://schemas.openxmlformats.org/officeDocument/2006/relationships/notesSlide" Target="/ppt/notesSlides/notesSlide6.xml" Id="Rfd431c9e77ee410a" 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1fbc10070e14757" /><Relationship Type="http://schemas.openxmlformats.org/officeDocument/2006/relationships/image" Target="/ppt/media/optimized-source-0.jpg" Id="R853d959481dc419f" /><Relationship Type="http://schemas.openxmlformats.org/officeDocument/2006/relationships/image" Target="/ppt/media/v2-fullres-10.jpg" Id="R584693d6319d406f" /><Relationship Type="http://schemas.openxmlformats.org/officeDocument/2006/relationships/image" Target="/ppt/media/v2-fullres-9.jpg" Id="Rf95ef36fcbd64dfc" /><Relationship Type="http://schemas.openxmlformats.org/officeDocument/2006/relationships/notesSlide" Target="/ppt/notesSlides/notesSlide7.xml" Id="Rc1f974928af340de" 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117864de7cf43d9" /><Relationship Type="http://schemas.openxmlformats.org/officeDocument/2006/relationships/image" Target="/ppt/media/v2-fullres-8.jpg" Id="Rb29286cb8bca4716" /><Relationship Type="http://schemas.openxmlformats.org/officeDocument/2006/relationships/image" Target="/ppt/media/image9.jpeg" Id="R64f2f2412eec42f2" /><Relationship Type="http://schemas.openxmlformats.org/officeDocument/2006/relationships/notesSlide" Target="/ppt/notesSlides/notesSlide8.xml" Id="R0032aa8e95804ebe" /><Relationship Id="rIdMedia8" Type="http://schemas.microsoft.com/office/2007/relationships/media" Target="../media/merged-kettle-video-720.mp4" /><Relationship Id="rIdVideo8" Type="http://schemas.openxmlformats.org/officeDocument/2006/relationships/video" Target="../media/merged-kettle-video-720.mp4" 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23a0a0d2cc24f27" /><Relationship Type="http://schemas.openxmlformats.org/officeDocument/2006/relationships/image" Target="/ppt/media/v2-fullres-6.jpg" Id="Ra7b37136e2834b32" /><Relationship Type="http://schemas.openxmlformats.org/officeDocument/2006/relationships/image" Target="/ppt/media/v2-fullres-9.jpg" Id="Re987e9ca518a4c6a" /><Relationship Type="http://schemas.openxmlformats.org/officeDocument/2006/relationships/notesSlide" Target="/ppt/notesSlides/notesSlide9.xml" Id="Rbc98b8f978824af5" /></Relationships>
</file>

<file path=ppt/slides/_rels/slide1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ffec219c88044452" /><ns0:Relationship Type="http://schemas.openxmlformats.org/officeDocument/2006/relationships/image" Target="/ppt/media/image10.jpeg" Id="R813806983e0d4d41" /><ns0:Relationship Type="http://schemas.openxmlformats.org/officeDocument/2006/relationships/notesSlide" Target="/ppt/notesSlides/notesSlide10.xml" Id="R05aa6c103af64482" /><ns0:Relationship Id="rIdMedia9" Type="http://schemas.microsoft.com/office/2007/relationships/media" Target="../media/merged-hotpot-exploration.mp4" /><ns0:Relationship Id="rIdVideo9" Type="http://schemas.openxmlformats.org/officeDocument/2006/relationships/video" Target="../media/merged-hotpot-exploration.mp4" /></ns0:Relationships>
</file>

<file path=ppt/slides/_rels/slide1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e4c6b8142ea246fb" /><ns0:Relationship Type="http://schemas.openxmlformats.org/officeDocument/2006/relationships/image" Target="/ppt/media/image11.jpeg" Id="R1351d9cc95b54d2f" /><ns0:Relationship Type="http://schemas.openxmlformats.org/officeDocument/2006/relationships/image" Target="/ppt/media/image12.jpeg" Id="R78bf634b9f294578" /><ns0:Relationship Type="http://schemas.openxmlformats.org/officeDocument/2006/relationships/notesSlide" Target="/ppt/notesSlides/notesSlide11.xml" Id="R73685b638bad4da1" /><ns0:Relationship Id="rIdMedia10" Type="http://schemas.microsoft.com/office/2007/relationships/media" Target="../media/merged-star-video.mp4" /><ns0:Relationship Id="rIdVideo10" Type="http://schemas.openxmlformats.org/officeDocument/2006/relationships/video" Target="../media/merged-star-video.mp4" /></ns0:Relationships>
</file>

<file path=ppt/slides/_rels/slide1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8178be52a9fe44c5" /><ns0:Relationship Type="http://schemas.openxmlformats.org/officeDocument/2006/relationships/image" Target="/ppt/media/image13.jpeg" Id="R10f5fef2227e41f4" /><ns0:Relationship Type="http://schemas.openxmlformats.org/officeDocument/2006/relationships/image" Target="/ppt/media/image14.jpeg" Id="R953e93a9968a4331" /><ns0:Relationship Type="http://schemas.openxmlformats.org/officeDocument/2006/relationships/notesSlide" Target="/ppt/notesSlides/notesSlide12.xml" Id="Rea92dd4936e041e3" /><ns0:Relationship Id="rIdMedia11" Type="http://schemas.microsoft.com/office/2007/relationships/media" Target="../media/merged-product-tvc.mp4" /><ns0:Relationship Id="rIdVideo11" Type="http://schemas.openxmlformats.org/officeDocument/2006/relationships/video" Target="../media/merged-product-tvc.mp4" /></ns0:Relationships>
</file>

<file path=ppt/slides/_rels/slide1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3faa6bbf8774a92" /><Relationship Type="http://schemas.openxmlformats.org/officeDocument/2006/relationships/image" Target="/ppt/media/v2-fullres-0.jpg" Id="R15d9b10b379f44fd" /><Relationship Type="http://schemas.openxmlformats.org/officeDocument/2006/relationships/image" Target="/ppt/media/v2-fullres-2.jpg" Id="R0731ffe4674441cf" /><Relationship Type="http://schemas.openxmlformats.org/officeDocument/2006/relationships/image" Target="/ppt/media/v2-fullres-3.jpg" Id="R607b1fbe1dcd42fc" /><Relationship Type="http://schemas.openxmlformats.org/officeDocument/2006/relationships/image" Target="/ppt/media/v2-fullres-1.jpg" Id="Rb7d9fc84e6764011" /><Relationship Type="http://schemas.openxmlformats.org/officeDocument/2006/relationships/image" Target="/ppt/media/optimized-source-1.jpg" Id="Rc56ae918e82442d5" /><Relationship Type="http://schemas.openxmlformats.org/officeDocument/2006/relationships/notesSlide" Target="/ppt/notesSlides/notesSlide13.xml" Id="Raebd773ef07e42bb" /></Relationships>
</file>

<file path=ppt/slides/_rels/slide1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9e10bc44dde4a02" /><Relationship Type="http://schemas.openxmlformats.org/officeDocument/2006/relationships/image" Target="/ppt/media/v2-fullres-6.jpg" Id="R5eecb529353e4cdb" /><Relationship Type="http://schemas.openxmlformats.org/officeDocument/2006/relationships/image" Target="/ppt/media/v2-fullres-7.jpg" Id="R761b744d6ae545f6" /><Relationship Type="http://schemas.openxmlformats.org/officeDocument/2006/relationships/image" Target="/ppt/media/v2-fullres-5.jpg" Id="Rbecf1060019944a8" /><Relationship Type="http://schemas.openxmlformats.org/officeDocument/2006/relationships/image" Target="/ppt/media/v2-fullres-10.jpg" Id="Rd36489d86ff64d6d" /><Relationship Type="http://schemas.openxmlformats.org/officeDocument/2006/relationships/image" Target="/ppt/media/v2-fullres-4.jpg" Id="Rf276623af11d40bd" /><Relationship Type="http://schemas.openxmlformats.org/officeDocument/2006/relationships/image" Target="/ppt/media/image15.jpeg" Id="Ra87fb63b291d4ade" /><Relationship Type="http://schemas.openxmlformats.org/officeDocument/2006/relationships/notesSlide" Target="/ppt/notesSlides/notesSlide14.xml" Id="Rdc9d01ccaf514cb6" /><Relationship Id="rIdMedia12" Type="http://schemas.microsoft.com/office/2007/relationships/media" Target="../media/merged-kettle-montage.mp4" /><Relationship Id="rIdVideo12" Type="http://schemas.openxmlformats.org/officeDocument/2006/relationships/video" Target="../media/merged-kettle-montage.mp4" /></Relationships>
</file>

<file path=ppt/slides/_rels/slide1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1a477c30e8094e23" /><ns0:Relationship Type="http://schemas.openxmlformats.org/officeDocument/2006/relationships/image" Target="/ppt/media/image16.jpeg" Id="R7fe819ba0cdf4900" /><ns0:Relationship Type="http://schemas.openxmlformats.org/officeDocument/2006/relationships/notesSlide" Target="/ppt/notesSlides/notesSlide15.xml" Id="Re2bb852763794e03" /><ns0:Relationship Id="rIdMedia13" Type="http://schemas.microsoft.com/office/2007/relationships/media" Target="../media/merged-xingkong-workflow.mp4" /><ns0:Relationship Id="rIdVideo13" Type="http://schemas.openxmlformats.org/officeDocument/2006/relationships/video" Target="../media/merged-xingkong-workflow.mp4" /></ns0: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f060d222b247dc" /><Relationship Type="http://schemas.openxmlformats.org/officeDocument/2006/relationships/notesSlide" Target="/ppt/notesSlides/notesSlide16.xml" Id="R2c6d4a60f16c49e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7081b3ec14b63" /><Relationship Type="http://schemas.openxmlformats.org/officeDocument/2006/relationships/notesSlide" Target="/ppt/notesSlides/notesSlide17.xml" Id="Rfef07416fc0a4ee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a5bee224d74b6e" /><Relationship Type="http://schemas.openxmlformats.org/officeDocument/2006/relationships/notesSlide" Target="/ppt/notesSlides/notesSlide18.xml" Id="Rf3b058de57c042e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13ec3dd3414a13" /><Relationship Type="http://schemas.openxmlformats.org/officeDocument/2006/relationships/notesSlide" Target="/ppt/notesSlides/notesSlide19.xml" Id="Rebf94e5857ad4b8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ead12ff7694f6a" /><Relationship Type="http://schemas.openxmlformats.org/officeDocument/2006/relationships/image" Target="/ppt/media/image17.jpeg" Id="Re2710f32f8db4d4b" /><Relationship Type="http://schemas.openxmlformats.org/officeDocument/2006/relationships/notesSlide" Target="/ppt/notesSlides/notesSlide20.xml" Id="R3f6e66c31c0f4af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9409657ab14757" /><Relationship Type="http://schemas.openxmlformats.org/officeDocument/2006/relationships/notesSlide" Target="/ppt/notesSlides/notesSlide21.xml" Id="R966b45997a3d454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d933b9c92f458a" /><Relationship Type="http://schemas.openxmlformats.org/officeDocument/2006/relationships/notesSlide" Target="/ppt/notesSlides/notesSlide22.xml" Id="Rfac61b6b65e64b2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50c75ac9eb46ea" /><Relationship Type="http://schemas.openxmlformats.org/officeDocument/2006/relationships/image" Target="/ppt/media/image18.jpeg" Id="R45f4d15f367642d3" /><Relationship Type="http://schemas.openxmlformats.org/officeDocument/2006/relationships/notesSlide" Target="/ppt/notesSlides/notesSlide23.xml" Id="R79bcc8ef76ac46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AD56B73E-3289-4F8E-8745-9EFCE55B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课程与成片服务">
            <a:extLst xmlns:a="http://schemas.openxmlformats.org/drawingml/2006/main">
              <a:ext uri="{FF2B5EF4-FFF2-40B4-BE49-F238E27FC236}">
                <a16:creationId xmlns:a16="http://schemas.microsoft.com/office/drawing/2014/main" id="{DC1C5938-BDE6-4C6A-82DB-4A73F11F9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课程与成片服务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4A65C2-CDEC-4489-A912-C4B6AB694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F7E3D754-BF7E-4EAF-BA0D-160F8C6C4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01 / 23">
            <a:extLst xmlns:a="http://schemas.openxmlformats.org/drawingml/2006/main">
              <a:ext uri="{FF2B5EF4-FFF2-40B4-BE49-F238E27FC236}">
                <a16:creationId xmlns:a16="http://schemas.microsoft.com/office/drawing/2014/main" id="{7B0BB1BB-AED1-494A-BA7D-8466518A8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01 / 23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881ad2605b4e84"/>
          <a:srcRect xmlns:a="http://schemas.openxmlformats.org/drawingml/2006/main" l="0" t="7616" r="0" b="76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571500"/>
            <a:ext cx="12192000" cy="58102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3902EB-0110-4449-8A2E-778E90CFE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7143750" cy="581025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A1014">
                  <a:alpha val="98000"/>
                </a:srgbClr>
              </a:gs>
              <a:gs pos="72000">
                <a:srgbClr val="0A1014">
                  <a:alpha val="85000"/>
                </a:srgbClr>
              </a:gs>
              <a:gs pos="100000">
                <a:srgbClr val="0A1014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sp>
        <p:nvSpPr>
          <p:cNvPr id="8" name="从一张照片，到一条真正能用的视频">
            <a:extLst xmlns:a="http://schemas.openxmlformats.org/drawingml/2006/main">
              <a:ext uri="{FF2B5EF4-FFF2-40B4-BE49-F238E27FC236}">
                <a16:creationId xmlns:a16="http://schemas.microsoft.com/office/drawing/2014/main" id="{EF0C1F06-B978-4DAF-B9CF-DBB5980E9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62075"/>
            <a:ext cx="866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从一张照片，到一条真正能用的视频</a:t>
            </a:r>
          </a:p>
        </p:txBody>
      </p:sp>
      <p:sp>
        <p:nvSpPr>
          <p:cNvPr id="9" name="AI 老板分身&#10;实战落地课">
            <a:extLst xmlns:a="http://schemas.openxmlformats.org/drawingml/2006/main">
              <a:ext uri="{FF2B5EF4-FFF2-40B4-BE49-F238E27FC236}">
                <a16:creationId xmlns:a16="http://schemas.microsoft.com/office/drawing/2014/main" id="{27FDF43B-50BE-4C66-9CCD-65837CF77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1971675"/>
            <a:ext cx="8810625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5475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5475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AI 老板分身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5475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5475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实战落地课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E76C12-503D-4E19-AEBF-4029496F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95750"/>
            <a:ext cx="1047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BC7A"/>
          </a:solidFill>
          <a:ln xmlns:a="http://schemas.openxmlformats.org/drawingml/2006/main" w="0">
            <a:noFill/>
          </a:ln>
        </p:spPr>
      </p:sp>
      <p:sp>
        <p:nvSpPr>
          <p:cNvPr id="11" name="讲清业务，做好内容。">
            <a:extLst xmlns:a="http://schemas.openxmlformats.org/drawingml/2006/main">
              <a:ext uri="{FF2B5EF4-FFF2-40B4-BE49-F238E27FC236}">
                <a16:creationId xmlns:a16="http://schemas.microsoft.com/office/drawing/2014/main" id="{8DE1CC2A-1449-4267-AB85-F3F878D46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48175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62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讲清业务，做好内容。</a:t>
            </a:r>
          </a:p>
        </p:txBody>
      </p:sp>
      <p:sp>
        <p:nvSpPr>
          <p:cNvPr id="12" name="产品宣传与数字人口播&#10;学习、成片交付、持续代做，按">
            <a:extLst xmlns:a="http://schemas.openxmlformats.org/drawingml/2006/main">
              <a:ext uri="{FF2B5EF4-FFF2-40B4-BE49-F238E27FC236}">
                <a16:creationId xmlns:a16="http://schemas.microsoft.com/office/drawing/2014/main" id="{AFEC70FC-D0B2-4BBC-855C-7EA6ABDC5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62550"/>
            <a:ext cx="857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72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产品宣传与数字人口播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72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学习、成片交付、持续代做，按需要选择。</a:t>
            </a:r>
          </a:p>
        </p:txBody>
      </p:sp>
    </p:spTree>
    <p:extLst>
      <p:ext uri="{BB962C8B-B14F-4D97-AF65-F5344CB8AC3E}">
        <p14:creationId xmlns:p14="http://schemas.microsoft.com/office/powerpoint/2010/main" val="3328973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6BD8BBC0-9F08-488A-BFFC-91D29906E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从门店问题开始">
            <a:extLst xmlns:a="http://schemas.openxmlformats.org/drawingml/2006/main">
              <a:ext uri="{FF2B5EF4-FFF2-40B4-BE49-F238E27FC236}">
                <a16:creationId xmlns:a16="http://schemas.microsoft.com/office/drawing/2014/main" id="{64FB3D38-CF87-4EE9-9970-5EDCF07D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从门店问题开始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10D9FF-E26C-4481-89B9-4503CF9FB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18268383-6288-4CA4-8D9A-3A1966A5B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02 / 23">
            <a:extLst xmlns:a="http://schemas.openxmlformats.org/drawingml/2006/main">
              <a:ext uri="{FF2B5EF4-FFF2-40B4-BE49-F238E27FC236}">
                <a16:creationId xmlns:a16="http://schemas.microsoft.com/office/drawing/2014/main" id="{0F72824B-7D71-4216-8C4B-C8C09BA70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02 / 23</a:t>
            </a:r>
          </a:p>
        </p:txBody>
      </p:sp>
      <p:sp>
        <p:nvSpPr>
          <p:cNvPr id="6" name="先说真实的困难">
            <a:extLst xmlns:a="http://schemas.openxmlformats.org/drawingml/2006/main">
              <a:ext uri="{FF2B5EF4-FFF2-40B4-BE49-F238E27FC236}">
                <a16:creationId xmlns:a16="http://schemas.microsoft.com/office/drawing/2014/main" id="{86710ED7-38E6-4129-AD34-61EA17CA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先说真实的困难</a:t>
            </a:r>
          </a:p>
        </p:txBody>
      </p:sp>
      <p:sp>
        <p:nvSpPr>
          <p:cNvPr id="7" name="老板做内容，常常卡在三件事">
            <a:extLst xmlns:a="http://schemas.openxmlformats.org/drawingml/2006/main">
              <a:ext uri="{FF2B5EF4-FFF2-40B4-BE49-F238E27FC236}">
                <a16:creationId xmlns:a16="http://schemas.microsoft.com/office/drawing/2014/main" id="{8F87019B-4323-4C31-A8D5-B67B16214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14425"/>
            <a:ext cx="11201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老板做内容，常常卡在三件事</a:t>
            </a:r>
          </a:p>
        </p:txBody>
      </p:sp>
      <p:sp>
        <p:nvSpPr>
          <p:cNvPr id="8" name="有经验、有产品，也需要一套能持续执行的内容方法。">
            <a:extLst xmlns:a="http://schemas.openxmlformats.org/drawingml/2006/main">
              <a:ext uri="{FF2B5EF4-FFF2-40B4-BE49-F238E27FC236}">
                <a16:creationId xmlns:a16="http://schemas.microsoft.com/office/drawing/2014/main" id="{39370AE3-A419-432D-8F4D-E5D26808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914525"/>
            <a:ext cx="11096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有经验、有产品，也需要一套能持续执行的内容方法。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C34EDF-FD51-4B36-985F-18F6C0CAA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0"/>
            <a:ext cx="350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BC7A"/>
          </a:solidFill>
          <a:ln xmlns:a="http://schemas.openxmlformats.org/drawingml/2006/main" w="0">
            <a:noFill/>
          </a:ln>
        </p:spPr>
      </p:sp>
      <p:sp>
        <p:nvSpPr>
          <p:cNvPr id="10" name="01">
            <a:extLst xmlns:a="http://schemas.openxmlformats.org/drawingml/2006/main">
              <a:ext uri="{FF2B5EF4-FFF2-40B4-BE49-F238E27FC236}">
                <a16:creationId xmlns:a16="http://schemas.microsoft.com/office/drawing/2014/main" id="{DE7D5238-B304-40D2-B9C1-B905504A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95625"/>
            <a:ext cx="2857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412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412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1" name="面对镜头，不自然">
            <a:extLst xmlns:a="http://schemas.openxmlformats.org/drawingml/2006/main">
              <a:ext uri="{FF2B5EF4-FFF2-40B4-BE49-F238E27FC236}">
                <a16:creationId xmlns:a16="http://schemas.microsoft.com/office/drawing/2014/main" id="{18FADC65-5E9E-4727-85BF-738B1F448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33825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02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面对镜头，不自然</a:t>
            </a:r>
          </a:p>
        </p:txBody>
      </p:sp>
      <p:sp>
        <p:nvSpPr>
          <p:cNvPr id="12" name="熟悉的业务，换成镜头前讲，&#10;容易紧张、重录。">
            <a:extLst xmlns:a="http://schemas.openxmlformats.org/drawingml/2006/main">
              <a:ext uri="{FF2B5EF4-FFF2-40B4-BE49-F238E27FC236}">
                <a16:creationId xmlns:a16="http://schemas.microsoft.com/office/drawing/2014/main" id="{411CF558-86E7-43A5-8004-1BDFA8DA9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67225"/>
            <a:ext cx="3524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熟悉的业务，换成镜头前讲，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容易紧张、重录。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000821-F198-4538-9771-ED4EB1E2A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857500"/>
            <a:ext cx="350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BC7A"/>
          </a:solidFill>
          <a:ln xmlns:a="http://schemas.openxmlformats.org/drawingml/2006/main" w="0">
            <a:noFill/>
          </a:ln>
        </p:spPr>
      </p:sp>
      <p:sp>
        <p:nvSpPr>
          <p:cNvPr id="14" name="02">
            <a:extLst xmlns:a="http://schemas.openxmlformats.org/drawingml/2006/main">
              <a:ext uri="{FF2B5EF4-FFF2-40B4-BE49-F238E27FC236}">
                <a16:creationId xmlns:a16="http://schemas.microsoft.com/office/drawing/2014/main" id="{40FE5F4F-01FF-4D33-A01B-033D1AC8C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095625"/>
            <a:ext cx="2857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412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412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5" name="每天选题，没思路">
            <a:extLst xmlns:a="http://schemas.openxmlformats.org/drawingml/2006/main">
              <a:ext uri="{FF2B5EF4-FFF2-40B4-BE49-F238E27FC236}">
                <a16:creationId xmlns:a16="http://schemas.microsoft.com/office/drawing/2014/main" id="{6321CD72-480A-4EDF-8DAD-D225A7512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933825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02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每天选题，没思路</a:t>
            </a:r>
          </a:p>
        </p:txBody>
      </p:sp>
      <p:sp>
        <p:nvSpPr>
          <p:cNvPr id="16" name="门店里事情很多，&#10;却不知道该先讲哪一件。">
            <a:extLst xmlns:a="http://schemas.openxmlformats.org/drawingml/2006/main">
              <a:ext uri="{FF2B5EF4-FFF2-40B4-BE49-F238E27FC236}">
                <a16:creationId xmlns:a16="http://schemas.microsoft.com/office/drawing/2014/main" id="{74BD0764-6B10-4371-8A88-045945733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467225"/>
            <a:ext cx="3524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门店里事情很多，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却不知道该先讲哪一件。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0A254A-4F5F-4EFA-A50F-FA291C55E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857500"/>
            <a:ext cx="350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BC7A"/>
          </a:solidFill>
          <a:ln xmlns:a="http://schemas.openxmlformats.org/drawingml/2006/main" w="0">
            <a:noFill/>
          </a:ln>
        </p:spPr>
      </p:sp>
      <p:sp>
        <p:nvSpPr>
          <p:cNvPr id="18" name="03">
            <a:extLst xmlns:a="http://schemas.openxmlformats.org/drawingml/2006/main">
              <a:ext uri="{FF2B5EF4-FFF2-40B4-BE49-F238E27FC236}">
                <a16:creationId xmlns:a16="http://schemas.microsoft.com/office/drawing/2014/main" id="{739001E8-A175-4BE0-B2CE-B5CA8400C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095625"/>
            <a:ext cx="2857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412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412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9" name="经营很忙，难持续">
            <a:extLst xmlns:a="http://schemas.openxmlformats.org/drawingml/2006/main">
              <a:ext uri="{FF2B5EF4-FFF2-40B4-BE49-F238E27FC236}">
                <a16:creationId xmlns:a16="http://schemas.microsoft.com/office/drawing/2014/main" id="{B361BD67-C9D6-40AC-9745-63B031C1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933825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02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经营很忙，难持续</a:t>
            </a:r>
          </a:p>
        </p:txBody>
      </p:sp>
      <p:sp>
        <p:nvSpPr>
          <p:cNvPr id="20" name="文案、拍摄、剪辑挤在一起，&#10;更新就容易停下来。">
            <a:extLst xmlns:a="http://schemas.openxmlformats.org/drawingml/2006/main">
              <a:ext uri="{FF2B5EF4-FFF2-40B4-BE49-F238E27FC236}">
                <a16:creationId xmlns:a16="http://schemas.microsoft.com/office/drawing/2014/main" id="{D839E5D8-314B-4577-8376-CAB543598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467225"/>
            <a:ext cx="3524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文案、拍摄、剪辑挤在一起，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更新就容易停下来。</a:t>
            </a:r>
          </a:p>
        </p:txBody>
      </p:sp>
      <p:sp>
        <p:nvSpPr>
          <p:cNvPr id="21" name="把真实素材准备好，让制作有方法、交付有安排。">
            <a:extLst xmlns:a="http://schemas.openxmlformats.org/drawingml/2006/main">
              <a:ext uri="{FF2B5EF4-FFF2-40B4-BE49-F238E27FC236}">
                <a16:creationId xmlns:a16="http://schemas.microsoft.com/office/drawing/2014/main" id="{CA3F7F0A-8BEE-4688-88E4-20DD9105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29300"/>
            <a:ext cx="1104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725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把真实素材准备好，让制作有方法、交付有安排。</a:t>
            </a:r>
          </a:p>
        </p:txBody>
      </p:sp>
    </p:spTree>
    <p:extLst>
      <p:ext uri="{BB962C8B-B14F-4D97-AF65-F5344CB8AC3E}">
        <p14:creationId xmlns:p14="http://schemas.microsoft.com/office/powerpoint/2010/main" val="2062242576"/>
      </p:ext>
    </p:extLst>
  </p:cSld>
</p:sld>
</file>

<file path=ppt/slides/slide3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A1014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7" name="小鲸智联的碧爽姐">
            <a:extLst>
              <a:ext uri="{FF2B5EF4-FFF2-40B4-BE49-F238E27FC236}">
                <ns2:creationId id="{5CF177E7-87FC-4C8A-8EBF-4B04FCFD1666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先看结果">
            <a:extLst>
              <a:ext uri="{FF2B5EF4-FFF2-40B4-BE49-F238E27FC236}">
                <ns2:creationId id="{0369FE4C-8A87-4AF2-A39F-29556FF8A8CA}"/>
              </a:ext>
            </a:extLst>
          </p:cNvPr>
          <p:cNvSpPr>
            <a:spLocks noGrp="1"/>
          </p:cNvSpPr>
          <p:nvPr/>
        </p:nvSpPr>
        <p:spPr>
          <a:xfrm>
            <a:off x="8763000" y="266700"/>
            <a:ext cx="29337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先看结果</a:t>
            </a:r>
          </a:p>
        </p:txBody>
      </p:sp>
      <p:sp>
        <p:nvSpPr>
          <p:cNvPr id="3" name="">
            <a:extLst>
              <a:ext uri="{FF2B5EF4-FFF2-40B4-BE49-F238E27FC236}">
                <ns2:creationId id="{F0D48D64-523F-4734-A816-E4841F1FF95E}"/>
              </a:ext>
            </a:extLst>
          </p:cNvPr>
          <p:cNvSpPr>
            <a:spLocks noGrp="1"/>
          </p:cNvSpPr>
          <p:nvPr/>
        </p:nvSpPr>
        <p:spPr>
          <a:xfrm>
            <a:off x="495300" y="6400800"/>
            <a:ext cx="112014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4" name="AI 老板分身实战落地课">
            <a:extLst>
              <a:ext uri="{FF2B5EF4-FFF2-40B4-BE49-F238E27FC236}">
                <ns2:creationId id="{19AC4B6F-357A-468D-9444-F7F9773DAAFE}"/>
              </a:ext>
            </a:extLst>
          </p:cNvPr>
          <p:cNvSpPr>
            <a:spLocks noGrp="1"/>
          </p:cNvSpPr>
          <p:nvPr/>
        </p:nvSpPr>
        <p:spPr>
          <a:xfrm>
            <a:off x="495300" y="6505575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03 / 23">
            <a:extLst>
              <a:ext uri="{FF2B5EF4-FFF2-40B4-BE49-F238E27FC236}">
                <ns2:creationId id="{9E6B9473-B4F2-464E-9454-8A2A3A795632}"/>
              </a:ext>
            </a:extLst>
          </p:cNvPr>
          <p:cNvSpPr>
            <a:spLocks noGrp="1"/>
          </p:cNvSpPr>
          <p:nvPr/>
        </p:nvSpPr>
        <p:spPr>
          <a:xfrm>
            <a:off x="10382250" y="6505575"/>
            <a:ext cx="13144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03 / 23</a:t>
            </a:r>
          </a:p>
        </p:txBody>
      </p:sp>
      <p:sp>
        <p:nvSpPr>
          <p:cNvPr id="6" name="已有素材，可以变成不同内容">
            <a:extLst>
              <a:ext uri="{FF2B5EF4-FFF2-40B4-BE49-F238E27FC236}">
                <ns2:creationId id="{67F165BF-892F-4428-97DE-9AD05EFFE51B}"/>
              </a:ext>
            </a:extLst>
          </p:cNvPr>
          <p:cNvSpPr>
            <a:spLocks noGrp="1"/>
          </p:cNvSpPr>
          <p:nvPr/>
        </p:nvSpPr>
        <p:spPr>
          <a:xfrm>
            <a:off x="533400" y="781050"/>
            <a:ext cx="111252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已有素材，可以变成不同内容</a:t>
            </a:r>
          </a:p>
        </p:txBody>
      </p:sp>
      <p:sp>
        <p:nvSpPr>
          <p:cNvPr id="7" name="先看成片，再判断自己的内容路线">
            <a:extLst>
              <a:ext uri="{FF2B5EF4-FFF2-40B4-BE49-F238E27FC236}">
                <ns2:creationId id="{E7228CEC-F812-4C5A-8C34-4F38CF84B570}"/>
              </a:ext>
            </a:extLst>
          </p:cNvPr>
          <p:cNvSpPr>
            <a:spLocks noGrp="1"/>
          </p:cNvSpPr>
          <p:nvPr/>
        </p:nvSpPr>
        <p:spPr>
          <a:xfrm>
            <a:off x="495300" y="1114425"/>
            <a:ext cx="11201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先看成片，再判断自己的内容路线</a:t>
            </a:r>
          </a:p>
        </p:txBody>
      </p:sp>
      <p:sp>
        <p:nvSpPr>
          <p:cNvPr id="8" name="">
            <a:extLst>
              <a:ext uri="{FF2B5EF4-FFF2-40B4-BE49-F238E27FC236}">
                <ns2:creationId id="{AEB0974B-F961-4D28-8B09-A7E2F4997E53}"/>
              </a:ext>
            </a:extLst>
          </p:cNvPr>
          <p:cNvSpPr>
            <a:spLocks noGrp="1"/>
          </p:cNvSpPr>
          <p:nvPr/>
        </p:nvSpPr>
        <p:spPr>
          <a:xfrm>
            <a:off x="1200150" y="2171700"/>
            <a:ext cx="2028825" cy="35909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25" name="case-video-2.mp4" descr="人物表达">
            <a:hlinkClick action="ppaction://media"/>
          </p:cNvPr>
          <p:cNvPicPr>
            <a:picLocks noChangeAspect="1"/>
          </p:cNvPicPr>
          <p:nvPr>
            <a:videoFile r:link="rIdVideo1"/>
            <p:extLst>
              <p:ext uri="{DAA4B4D4-6D71-4841-9C94-3DE7FCFB9230}">
                <p14:media r:embed="rIdMedia1"/>
              </p:ext>
            </p:extLst>
          </p:nvPr>
        </p:nvPicPr>
        <p:blipFill>
          <a:blip r:embed="R5ef14d0eff92447c"/>
          <a:stretch/>
        </p:blipFill>
        <p:spPr>
          <a:xfrm>
            <a:off x="1209973" y="2181225"/>
            <a:ext cx="2009180" cy="3571875"/>
          </a:xfrm>
          <a:prstGeom prst="rect">
            <a:avLst/>
          </a:prstGeom>
        </p:spPr>
      </p:pic>
      <p:sp>
        <p:nvSpPr>
          <p:cNvPr id="10" name="">
            <a:extLst>
              <a:ext uri="{FF2B5EF4-FFF2-40B4-BE49-F238E27FC236}">
                <ns2:creationId id="{2FD61DA8-9227-4EA4-834A-2C67A145DB49}"/>
              </a:ext>
            </a:extLst>
          </p:cNvPr>
          <p:cNvSpPr>
            <a:spLocks noGrp="1"/>
          </p:cNvSpPr>
          <p:nvPr/>
        </p:nvSpPr>
        <p:spPr>
          <a:xfrm>
            <a:off x="5076825" y="2171700"/>
            <a:ext cx="2028825" cy="35909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27" name="restaurant-video.mp4" descr="门店场景">
            <a:hlinkClick action="ppaction://media"/>
          </p:cNvPr>
          <p:cNvPicPr>
            <a:picLocks noChangeAspect="1"/>
          </p:cNvPicPr>
          <p:nvPr>
            <a:videoFile r:link="rIdVideo2"/>
            <p:extLst>
              <p:ext uri="{DAA4B4D4-6D71-4841-9C94-3DE7FCFB9230}">
                <p14:media r:embed="rIdMedia2"/>
              </p:ext>
            </p:extLst>
          </p:nvPr>
        </p:nvPicPr>
        <p:blipFill>
          <a:blip r:embed="R20ded39cd24146c1"/>
          <a:stretch/>
        </p:blipFill>
        <p:spPr>
          <a:xfrm>
            <a:off x="5086648" y="2181225"/>
            <a:ext cx="2009180" cy="3571875"/>
          </a:xfrm>
          <a:prstGeom prst="rect">
            <a:avLst/>
          </a:prstGeom>
        </p:spPr>
      </p:pic>
      <p:sp>
        <p:nvSpPr>
          <p:cNvPr id="12" name="">
            <a:extLst>
              <a:ext uri="{FF2B5EF4-FFF2-40B4-BE49-F238E27FC236}">
                <ns2:creationId id="{7C181002-B324-438E-A57B-F640E7B34E5F}"/>
              </a:ext>
            </a:extLst>
          </p:cNvPr>
          <p:cNvSpPr>
            <a:spLocks noGrp="1"/>
          </p:cNvSpPr>
          <p:nvPr/>
        </p:nvSpPr>
        <p:spPr>
          <a:xfrm>
            <a:off x="8953500" y="2171700"/>
            <a:ext cx="2028825" cy="35909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29" name="avatar-video.mp4" descr="日常口播">
            <a:hlinkClick action="ppaction://media"/>
          </p:cNvPr>
          <p:cNvPicPr>
            <a:picLocks noChangeAspect="1"/>
          </p:cNvPicPr>
          <p:nvPr>
            <a:videoFile r:link="rIdVideo3"/>
            <p:extLst>
              <p:ext uri="{DAA4B4D4-6D71-4841-9C94-3DE7FCFB9230}">
                <p14:media r:embed="rIdMedia3"/>
              </p:ext>
            </p:extLst>
          </p:nvPr>
        </p:nvPicPr>
        <p:blipFill>
          <a:blip r:embed="R95c925b614004208"/>
          <a:stretch/>
        </p:blipFill>
        <p:spPr>
          <a:xfrm>
            <a:off x="8963323" y="2181225"/>
            <a:ext cx="2009180" cy="3571875"/>
          </a:xfrm>
          <a:prstGeom prst="rect">
            <a:avLst/>
          </a:prstGeom>
        </p:spPr>
      </p:pic>
      <p:sp>
        <p:nvSpPr>
          <p:cNvPr id="14" name="人物表达">
            <a:extLst>
              <a:ext uri="{FF2B5EF4-FFF2-40B4-BE49-F238E27FC236}">
                <ns2:creationId id="{0704F486-47FD-4845-A50A-52F98237CCFE}"/>
              </a:ext>
            </a:extLst>
          </p:cNvPr>
          <p:cNvSpPr>
            <a:spLocks noGrp="1"/>
          </p:cNvSpPr>
          <p:nvPr/>
        </p:nvSpPr>
        <p:spPr>
          <a:xfrm>
            <a:off x="647700" y="5886450"/>
            <a:ext cx="33337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80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人物表达</a:t>
            </a:r>
          </a:p>
        </p:txBody>
      </p:sp>
      <p:sp>
        <p:nvSpPr>
          <p:cNvPr id="15" name="门店场景">
            <a:extLst>
              <a:ext uri="{FF2B5EF4-FFF2-40B4-BE49-F238E27FC236}">
                <ns2:creationId id="{C7C4301E-2499-41EC-ACB1-5142F0F3958F}"/>
              </a:ext>
            </a:extLst>
          </p:cNvPr>
          <p:cNvSpPr>
            <a:spLocks noGrp="1"/>
          </p:cNvSpPr>
          <p:nvPr/>
        </p:nvSpPr>
        <p:spPr>
          <a:xfrm>
            <a:off x="4524375" y="5886450"/>
            <a:ext cx="33337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80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门店场景</a:t>
            </a:r>
          </a:p>
        </p:txBody>
      </p:sp>
      <p:sp>
        <p:nvSpPr>
          <p:cNvPr id="16" name="日常口播">
            <a:extLst>
              <a:ext uri="{FF2B5EF4-FFF2-40B4-BE49-F238E27FC236}">
                <ns2:creationId id="{893FFDB7-18E3-4195-BD14-0329EB950EE1}"/>
              </a:ext>
            </a:extLst>
          </p:cNvPr>
          <p:cNvSpPr>
            <a:spLocks noGrp="1"/>
          </p:cNvSpPr>
          <p:nvPr/>
        </p:nvSpPr>
        <p:spPr>
          <a:xfrm>
            <a:off x="8401050" y="5886450"/>
            <a:ext cx="33337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80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日常口播</a:t>
            </a:r>
          </a:p>
        </p:txBody>
      </p:sp>
    </p:spTree>
    <p:extLst>
      <p:ext uri="{BB962C8B-B14F-4D97-AF65-F5344CB8AC3E}">
        <p14:creationId val="12765139"/>
      </p:ext>
    </p:extLst>
  </p:cSld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video>
              <p:cMediaNode vol="100000">
                <p:cTn id="3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video>
              <p:cMediaNode vol="100000">
                <p:cTn id="4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A1014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5" name="小鲸智联的碧爽姐">
            <a:extLst>
              <a:ext uri="{FF2B5EF4-FFF2-40B4-BE49-F238E27FC236}">
                <ns2:creationId id="{3AA5784F-FD40-44A3-AE85-C6467B45F024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数字人演示">
            <a:extLst>
              <a:ext uri="{FF2B5EF4-FFF2-40B4-BE49-F238E27FC236}">
                <ns2:creationId id="{EAF49512-1DE4-4117-8297-F7C4E9F23AEF}"/>
              </a:ext>
            </a:extLst>
          </p:cNvPr>
          <p:cNvSpPr>
            <a:spLocks noGrp="1"/>
          </p:cNvSpPr>
          <p:nvPr/>
        </p:nvSpPr>
        <p:spPr>
          <a:xfrm>
            <a:off x="8763000" y="266700"/>
            <a:ext cx="29337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数字人演示</a:t>
            </a:r>
          </a:p>
        </p:txBody>
      </p:sp>
      <p:sp>
        <p:nvSpPr>
          <p:cNvPr id="3" name="">
            <a:extLst>
              <a:ext uri="{FF2B5EF4-FFF2-40B4-BE49-F238E27FC236}">
                <ns2:creationId id="{DC76C490-50C8-42D5-AEF1-E9F437EA9D99}"/>
              </a:ext>
            </a:extLst>
          </p:cNvPr>
          <p:cNvSpPr>
            <a:spLocks noGrp="1"/>
          </p:cNvSpPr>
          <p:nvPr/>
        </p:nvSpPr>
        <p:spPr>
          <a:xfrm>
            <a:off x="495300" y="6400800"/>
            <a:ext cx="112014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4" name="AI 老板分身实战落地课">
            <a:extLst>
              <a:ext uri="{FF2B5EF4-FFF2-40B4-BE49-F238E27FC236}">
                <ns2:creationId id="{ABA6E6DE-F827-48A2-8EB5-98A52BC875BE}"/>
              </a:ext>
            </a:extLst>
          </p:cNvPr>
          <p:cNvSpPr>
            <a:spLocks noGrp="1"/>
          </p:cNvSpPr>
          <p:nvPr/>
        </p:nvSpPr>
        <p:spPr>
          <a:xfrm>
            <a:off x="495300" y="6505575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04 / 23">
            <a:extLst>
              <a:ext uri="{FF2B5EF4-FFF2-40B4-BE49-F238E27FC236}">
                <ns2:creationId id="{146E177D-5D9B-438E-A90F-848B5C311B4D}"/>
              </a:ext>
            </a:extLst>
          </p:cNvPr>
          <p:cNvSpPr>
            <a:spLocks noGrp="1"/>
          </p:cNvSpPr>
          <p:nvPr/>
        </p:nvSpPr>
        <p:spPr>
          <a:xfrm>
            <a:off x="10382250" y="6505575"/>
            <a:ext cx="13144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04 / 23</a:t>
            </a:r>
          </a:p>
        </p:txBody>
      </p:sp>
      <p:sp>
        <p:nvSpPr>
          <p:cNvPr id="6" name="">
            <a:extLst>
              <a:ext uri="{FF2B5EF4-FFF2-40B4-BE49-F238E27FC236}">
                <ns2:creationId id="{BD6B80B2-0191-4EC0-B1D5-A956B09928CF}"/>
              </a:ext>
            </a:extLst>
          </p:cNvPr>
          <p:cNvSpPr>
            <a:spLocks noGrp="1"/>
          </p:cNvSpPr>
          <p:nvPr/>
        </p:nvSpPr>
        <p:spPr>
          <a:xfrm>
            <a:off x="609600" y="933450"/>
            <a:ext cx="2686050" cy="4762500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21" name="wang-media1.mp4" descr="门店讲解演示">
            <a:hlinkClick action="ppaction://media"/>
          </p:cNvPr>
          <p:cNvPicPr>
            <a:picLocks noChangeAspect="1"/>
          </p:cNvPicPr>
          <p:nvPr>
            <a:videoFile r:link="rIdVideo4"/>
            <p:extLst>
              <p:ext uri="{DAA4B4D4-6D71-4841-9C94-3DE7FCFB9230}">
                <p14:media r:embed="rIdMedia4"/>
              </p:ext>
            </p:extLst>
          </p:nvPr>
        </p:nvPicPr>
        <p:blipFill>
          <a:blip r:embed="R96e2cdfc45974fd4"/>
          <a:stretch/>
        </p:blipFill>
        <p:spPr>
          <a:xfrm>
            <a:off x="619125" y="944033"/>
            <a:ext cx="2667000" cy="4741333"/>
          </a:xfrm>
          <a:prstGeom prst="rect">
            <a:avLst/>
          </a:prstGeom>
        </p:spPr>
      </p:pic>
      <p:sp>
        <p:nvSpPr>
          <p:cNvPr id="8" name="">
            <a:extLst>
              <a:ext uri="{FF2B5EF4-FFF2-40B4-BE49-F238E27FC236}">
                <ns2:creationId id="{E4492D83-6DFD-4C14-84BD-826D3AFC0CAD}"/>
              </a:ext>
            </a:extLst>
          </p:cNvPr>
          <p:cNvSpPr>
            <a:spLocks noGrp="1"/>
          </p:cNvSpPr>
          <p:nvPr/>
        </p:nvSpPr>
        <p:spPr>
          <a:xfrm>
            <a:off x="8896350" y="933450"/>
            <a:ext cx="2686050" cy="4762500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23" name="wang-media2.mp4" descr="人物口播演示">
            <a:hlinkClick action="ppaction://media"/>
          </p:cNvPr>
          <p:cNvPicPr>
            <a:picLocks noChangeAspect="1"/>
          </p:cNvPicPr>
          <p:nvPr>
            <a:videoFile r:link="rIdVideo5"/>
            <p:extLst>
              <p:ext uri="{DAA4B4D4-6D71-4841-9C94-3DE7FCFB9230}">
                <p14:media r:embed="rIdMedia5"/>
              </p:ext>
            </p:extLst>
          </p:nvPr>
        </p:nvPicPr>
        <p:blipFill>
          <a:blip r:embed="Re1107203a4484e48"/>
          <a:stretch/>
        </p:blipFill>
        <p:spPr>
          <a:xfrm>
            <a:off x="8905875" y="944033"/>
            <a:ext cx="2667000" cy="4741333"/>
          </a:xfrm>
          <a:prstGeom prst="rect">
            <a:avLst/>
          </a:prstGeom>
        </p:spPr>
      </p:pic>
      <p:sp>
        <p:nvSpPr>
          <p:cNvPr id="10" name="数字人演示">
            <a:extLst>
              <a:ext uri="{FF2B5EF4-FFF2-40B4-BE49-F238E27FC236}">
                <ns2:creationId id="{E3187BCE-D2B9-4016-8345-4BFD2C4B930D}"/>
              </a:ext>
            </a:extLst>
          </p:cNvPr>
          <p:cNvSpPr>
            <a:spLocks noGrp="1"/>
          </p:cNvSpPr>
          <p:nvPr/>
        </p:nvSpPr>
        <p:spPr>
          <a:xfrm>
            <a:off x="3800475" y="1514475"/>
            <a:ext cx="46101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数字人演示</a:t>
            </a:r>
          </a:p>
        </p:txBody>
      </p:sp>
      <p:sp>
        <p:nvSpPr>
          <p:cNvPr id="11" name="看人物，&#10;也看声音与口型">
            <a:extLst>
              <a:ext uri="{FF2B5EF4-FFF2-40B4-BE49-F238E27FC236}">
                <ns2:creationId id="{849CC49B-A2E4-4EF2-929C-7A1EBB54C419}"/>
              </a:ext>
            </a:extLst>
          </p:cNvPr>
          <p:cNvSpPr>
            <a:spLocks noGrp="1"/>
          </p:cNvSpPr>
          <p:nvPr/>
        </p:nvSpPr>
        <p:spPr>
          <a:xfrm>
            <a:off x="3695700" y="2095500"/>
            <a:ext cx="4800600" cy="1295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3075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075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看人物，</a:t>
            </a:r>
          </a:p>
          <a:p>
            <a:pPr algn="ctr">
              <a:lnSpc>
                <a:spcPct val="125000"/>
              </a:lnSpc>
              <a:buNone/>
              <a:defRPr sz="3075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075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也看声音与口型</a:t>
            </a:r>
          </a:p>
        </p:txBody>
      </p:sp>
      <p:sp>
        <p:nvSpPr>
          <p:cNvPr id="12" name="表情是否自然&#10;声音是否清楚&#10;口型与表达是否一致">
            <a:extLst>
              <a:ext uri="{FF2B5EF4-FFF2-40B4-BE49-F238E27FC236}">
                <ns2:creationId id="{0FD0C598-4641-4CBD-A647-ECEAE18C00F0}"/>
              </a:ext>
            </a:extLst>
          </p:cNvPr>
          <p:cNvSpPr>
            <a:spLocks noGrp="1"/>
          </p:cNvSpPr>
          <p:nvPr/>
        </p:nvSpPr>
        <p:spPr>
          <a:xfrm>
            <a:off x="4095750" y="3781425"/>
            <a:ext cx="404812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8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表情是否自然</a:t>
            </a:r>
          </a:p>
          <a:p>
            <a:pPr algn="ctr">
              <a:lnSpc>
                <a:spcPct val="125000"/>
              </a:lnSpc>
              <a:buNone/>
              <a:defRPr sz="18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声音是否清楚</a:t>
            </a:r>
          </a:p>
          <a:p>
            <a:pPr algn="ctr">
              <a:lnSpc>
                <a:spcPct val="125000"/>
              </a:lnSpc>
              <a:buNone/>
              <a:defRPr sz="18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口型与表达是否一致</a:t>
            </a:r>
          </a:p>
        </p:txBody>
      </p:sp>
      <p:sp>
        <p:nvSpPr>
          <p:cNvPr id="13" name="点击画面播放">
            <a:extLst>
              <a:ext uri="{FF2B5EF4-FFF2-40B4-BE49-F238E27FC236}">
                <ns2:creationId id="{A8987870-F3D9-4AF1-9838-A99BFA210430}"/>
              </a:ext>
            </a:extLst>
          </p:cNvPr>
          <p:cNvSpPr>
            <a:spLocks noGrp="1"/>
          </p:cNvSpPr>
          <p:nvPr/>
        </p:nvSpPr>
        <p:spPr>
          <a:xfrm>
            <a:off x="742950" y="5886450"/>
            <a:ext cx="2619375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20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点击画面播放</a:t>
            </a:r>
          </a:p>
        </p:txBody>
      </p:sp>
      <p:sp>
        <p:nvSpPr>
          <p:cNvPr id="14" name="点击画面播放">
            <a:extLst>
              <a:ext uri="{FF2B5EF4-FFF2-40B4-BE49-F238E27FC236}">
                <ns2:creationId id="{B8425DFE-761C-4226-AB9E-CD27B9AD7C2A}"/>
              </a:ext>
            </a:extLst>
          </p:cNvPr>
          <p:cNvSpPr>
            <a:spLocks noGrp="1"/>
          </p:cNvSpPr>
          <p:nvPr/>
        </p:nvSpPr>
        <p:spPr>
          <a:xfrm>
            <a:off x="8896350" y="5886450"/>
            <a:ext cx="2667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20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点击画面播放</a:t>
            </a:r>
          </a:p>
        </p:txBody>
      </p:sp>
    </p:spTree>
    <p:extLst>
      <p:ext uri="{BB962C8B-B14F-4D97-AF65-F5344CB8AC3E}">
        <p14:creationId val="876672156"/>
      </p:ext>
    </p:extLst>
  </p:cSld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video>
              <p:cMediaNode vol="100000">
                <p:cTn id="3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A1014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7" name="小鲸智联的碧爽姐">
            <a:extLst>
              <a:ext uri="{FF2B5EF4-FFF2-40B4-BE49-F238E27FC236}">
                <ns2:creationId id="{015B9669-E97C-4CC9-BE51-BF31664FF88E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一个案例，看清制作过程">
            <a:extLst>
              <a:ext uri="{FF2B5EF4-FFF2-40B4-BE49-F238E27FC236}">
                <ns2:creationId id="{3820E4C0-8FFE-4896-9663-78BE3CE996E0}"/>
              </a:ext>
            </a:extLst>
          </p:cNvPr>
          <p:cNvSpPr>
            <a:spLocks noGrp="1"/>
          </p:cNvSpPr>
          <p:nvPr/>
        </p:nvSpPr>
        <p:spPr>
          <a:xfrm>
            <a:off x="8763000" y="266700"/>
            <a:ext cx="29337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一个案例，看清制作过程</a:t>
            </a:r>
          </a:p>
        </p:txBody>
      </p:sp>
      <p:sp>
        <p:nvSpPr>
          <p:cNvPr id="3" name="肖二哥的数字人制作过程">
            <a:extLst>
              <a:ext uri="{FF2B5EF4-FFF2-40B4-BE49-F238E27FC236}">
                <ns2:creationId id="{BDF795FE-21E4-4DDF-94B0-464AC85DEF99}"/>
              </a:ext>
            </a:extLst>
          </p:cNvPr>
          <p:cNvSpPr>
            <a:spLocks noGrp="1"/>
          </p:cNvSpPr>
          <p:nvPr/>
        </p:nvSpPr>
        <p:spPr>
          <a:xfrm>
            <a:off x="495300" y="800100"/>
            <a:ext cx="112014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3225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225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肖二哥的数字人制作过程</a:t>
            </a:r>
          </a:p>
        </p:txBody>
      </p:sp>
      <p:sp>
        <p:nvSpPr>
          <p:cNvPr id="4" name="七+N合伙人">
            <a:extLst>
              <a:ext uri="{FF2B5EF4-FFF2-40B4-BE49-F238E27FC236}">
                <ns2:creationId id="{DFAAD9EC-81D6-43C8-A3E7-0AE5838A4A0A}"/>
              </a:ext>
            </a:extLst>
          </p:cNvPr>
          <p:cNvSpPr>
            <a:spLocks noGrp="1"/>
          </p:cNvSpPr>
          <p:nvPr/>
        </p:nvSpPr>
        <p:spPr>
          <a:xfrm>
            <a:off x="533400" y="1504950"/>
            <a:ext cx="28575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8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七+N合伙人</a:t>
            </a:r>
          </a:p>
        </p:txBody>
      </p:sp>
      <p:sp>
        <p:nvSpPr>
          <p:cNvPr id="5" name="先采集形象，再单独录音，分析声音特征并克隆音色。&#10;新文案由克隆声音配音，再与数字人画面合成，无需本人逐句重录。">
            <a:extLst>
              <a:ext uri="{FF2B5EF4-FFF2-40B4-BE49-F238E27FC236}">
                <ns2:creationId id="{E871283F-C84E-4DD4-923B-8B4245BF6F4F}"/>
              </a:ext>
            </a:extLst>
          </p:cNvPr>
          <p:cNvSpPr>
            <a:spLocks noGrp="1"/>
          </p:cNvSpPr>
          <p:nvPr/>
        </p:nvSpPr>
        <p:spPr>
          <a:xfrm>
            <a:off x="3419475" y="1476375"/>
            <a:ext cx="827722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先采集形象，再单独录音，分析声音特征并克隆音色。</a:t>
            </a:r>
          </a:p>
          <a:p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新文案由克隆声音配音，再与数字人画面合成，无需本人逐句重录。</a:t>
            </a:r>
          </a:p>
        </p:txBody>
      </p:sp>
      <p:sp>
        <p:nvSpPr>
          <p:cNvPr id="6" name="">
            <a:extLst>
              <a:ext uri="{FF2B5EF4-FFF2-40B4-BE49-F238E27FC236}">
                <ns2:creationId id="{24A1B7F3-E7A3-4111-8658-461FA53CBCEC}"/>
              </a:ext>
            </a:extLst>
          </p:cNvPr>
          <p:cNvSpPr>
            <a:spLocks noGrp="1"/>
          </p:cNvSpPr>
          <p:nvPr/>
        </p:nvSpPr>
        <p:spPr>
          <a:xfrm>
            <a:off x="533400" y="2190750"/>
            <a:ext cx="35052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7" name="01">
            <a:extLst>
              <a:ext uri="{FF2B5EF4-FFF2-40B4-BE49-F238E27FC236}">
                <ns2:creationId id="{08536B76-DE50-4B7C-A1B5-DA9600E6667E}"/>
              </a:ext>
            </a:extLst>
          </p:cNvPr>
          <p:cNvSpPr>
            <a:spLocks noGrp="1"/>
          </p:cNvSpPr>
          <p:nvPr/>
        </p:nvSpPr>
        <p:spPr>
          <a:xfrm>
            <a:off x="533400" y="2295525"/>
            <a:ext cx="42862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72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172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8" name="真人形象采集">
            <a:extLst>
              <a:ext uri="{FF2B5EF4-FFF2-40B4-BE49-F238E27FC236}">
                <ns2:creationId id="{09564713-EF36-4726-A8AD-36D1DAC16D8B}"/>
              </a:ext>
            </a:extLst>
          </p:cNvPr>
          <p:cNvSpPr>
            <a:spLocks noGrp="1"/>
          </p:cNvSpPr>
          <p:nvPr/>
        </p:nvSpPr>
        <p:spPr>
          <a:xfrm>
            <a:off x="1038225" y="2295525"/>
            <a:ext cx="30003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87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真人形象采集</a:t>
            </a:r>
          </a:p>
        </p:txBody>
      </p:sp>
      <p:sp>
        <p:nvSpPr>
          <p:cNvPr id="9" name="">
            <a:extLst>
              <a:ext uri="{FF2B5EF4-FFF2-40B4-BE49-F238E27FC236}">
                <ns2:creationId id="{8997F17B-2E35-4EFC-9500-257C13664D1F}"/>
              </a:ext>
            </a:extLst>
          </p:cNvPr>
          <p:cNvSpPr>
            <a:spLocks noGrp="1"/>
          </p:cNvSpPr>
          <p:nvPr/>
        </p:nvSpPr>
        <p:spPr>
          <a:xfrm>
            <a:off x="4343400" y="2190750"/>
            <a:ext cx="35052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10" name="02">
            <a:extLst>
              <a:ext uri="{FF2B5EF4-FFF2-40B4-BE49-F238E27FC236}">
                <ns2:creationId id="{0F45E488-8EBE-4B76-9994-1B55313F9459}"/>
              </a:ext>
            </a:extLst>
          </p:cNvPr>
          <p:cNvSpPr>
            <a:spLocks noGrp="1"/>
          </p:cNvSpPr>
          <p:nvPr/>
        </p:nvSpPr>
        <p:spPr>
          <a:xfrm>
            <a:off x="4343400" y="2295525"/>
            <a:ext cx="42862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72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172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1" name="数字人口播合成">
            <a:extLst>
              <a:ext uri="{FF2B5EF4-FFF2-40B4-BE49-F238E27FC236}">
                <ns2:creationId id="{7824B372-7F24-45F6-A3C1-4F8CAA036797}"/>
              </a:ext>
            </a:extLst>
          </p:cNvPr>
          <p:cNvSpPr>
            <a:spLocks noGrp="1"/>
          </p:cNvSpPr>
          <p:nvPr/>
        </p:nvSpPr>
        <p:spPr>
          <a:xfrm>
            <a:off x="4848225" y="2295525"/>
            <a:ext cx="30003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87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数字人口播合成</a:t>
            </a:r>
          </a:p>
        </p:txBody>
      </p:sp>
      <p:sp>
        <p:nvSpPr>
          <p:cNvPr id="12" name="">
            <a:extLst>
              <a:ext uri="{FF2B5EF4-FFF2-40B4-BE49-F238E27FC236}">
                <ns2:creationId id="{A7804A56-566F-47BD-9542-ED70F8B2495A}"/>
              </a:ext>
            </a:extLst>
          </p:cNvPr>
          <p:cNvSpPr>
            <a:spLocks noGrp="1"/>
          </p:cNvSpPr>
          <p:nvPr/>
        </p:nvSpPr>
        <p:spPr>
          <a:xfrm>
            <a:off x="8153400" y="2190750"/>
            <a:ext cx="35052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13" name="03">
            <a:extLst>
              <a:ext uri="{FF2B5EF4-FFF2-40B4-BE49-F238E27FC236}">
                <ns2:creationId id="{4113732D-FAF2-42B4-A3C3-FE7F82CAF5F8}"/>
              </a:ext>
            </a:extLst>
          </p:cNvPr>
          <p:cNvSpPr>
            <a:spLocks noGrp="1"/>
          </p:cNvSpPr>
          <p:nvPr/>
        </p:nvSpPr>
        <p:spPr>
          <a:xfrm>
            <a:off x="8153400" y="2295525"/>
            <a:ext cx="42862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72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172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4" name="字幕包装成片">
            <a:extLst>
              <a:ext uri="{FF2B5EF4-FFF2-40B4-BE49-F238E27FC236}">
                <ns2:creationId id="{E04AA26D-4B58-446B-8FD8-D150145513C7}"/>
              </a:ext>
            </a:extLst>
          </p:cNvPr>
          <p:cNvSpPr>
            <a:spLocks noGrp="1"/>
          </p:cNvSpPr>
          <p:nvPr/>
        </p:nvSpPr>
        <p:spPr>
          <a:xfrm>
            <a:off x="8658225" y="2295525"/>
            <a:ext cx="30003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87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字幕包装成片</a:t>
            </a:r>
          </a:p>
        </p:txBody>
      </p:sp>
      <p:sp>
        <p:nvSpPr>
          <p:cNvPr id="15" name="">
            <a:extLst>
              <a:ext uri="{FF2B5EF4-FFF2-40B4-BE49-F238E27FC236}">
                <ns2:creationId id="{FDC53FC0-6B45-43BB-A124-B1CFF0A414E1}"/>
              </a:ext>
            </a:extLst>
          </p:cNvPr>
          <p:cNvSpPr>
            <a:spLocks noGrp="1"/>
          </p:cNvSpPr>
          <p:nvPr/>
        </p:nvSpPr>
        <p:spPr>
          <a:xfrm>
            <a:off x="1312069" y="2714625"/>
            <a:ext cx="1947863" cy="3448050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42" name="肖二哥-76.mp4" descr="真人采集">
            <a:hlinkClick action="ppaction://media"/>
          </p:cNvPr>
          <p:cNvPicPr>
            <a:picLocks noChangeAspect="1"/>
          </p:cNvPicPr>
          <p:nvPr>
            <a:videoFile r:link="rIdXiaoVideo76"/>
            <p:extLst>
              <p:ext uri="{DAA4B4D4-6D71-4841-9C94-3DE7FCFB9230}">
                <p14:media r:embed="rIdXiaoMedia76"/>
              </p:ext>
            </p:extLst>
          </p:nvPr>
        </p:nvPicPr>
        <p:blipFill>
          <a:blip r:embed="Rc2893301963c4aec"/>
          <a:stretch/>
        </p:blipFill>
        <p:spPr>
          <a:xfrm>
            <a:off x="1321594" y="2724150"/>
            <a:ext cx="1928813" cy="3429000"/>
          </a:xfrm>
          <a:prstGeom prst="rect">
            <a:avLst/>
          </a:prstGeom>
        </p:spPr>
      </p:pic>
      <p:sp>
        <p:nvSpPr>
          <p:cNvPr id="17" name="点击画面播放">
            <a:extLst>
              <a:ext uri="{FF2B5EF4-FFF2-40B4-BE49-F238E27FC236}">
                <ns2:creationId id="{F6897ADF-28EB-4027-B116-480D7E0ABB54}"/>
              </a:ext>
            </a:extLst>
          </p:cNvPr>
          <p:cNvSpPr>
            <a:spLocks noGrp="1"/>
          </p:cNvSpPr>
          <p:nvPr/>
        </p:nvSpPr>
        <p:spPr>
          <a:xfrm>
            <a:off x="1321594" y="6191250"/>
            <a:ext cx="1928813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975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点击画面播放</a:t>
            </a:r>
          </a:p>
        </p:txBody>
      </p:sp>
      <p:sp>
        <p:nvSpPr>
          <p:cNvPr id="18" name="">
            <a:extLst>
              <a:ext uri="{FF2B5EF4-FFF2-40B4-BE49-F238E27FC236}">
                <ns2:creationId id="{B0375F00-B053-4E74-8906-A6D38EAF849B}"/>
              </a:ext>
            </a:extLst>
          </p:cNvPr>
          <p:cNvSpPr>
            <a:spLocks noGrp="1"/>
          </p:cNvSpPr>
          <p:nvPr/>
        </p:nvSpPr>
        <p:spPr>
          <a:xfrm>
            <a:off x="5122069" y="2714625"/>
            <a:ext cx="1947863" cy="3448050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45" name="肖二哥-73.mp4" descr="数字人生成">
            <a:hlinkClick action="ppaction://media"/>
          </p:cNvPr>
          <p:cNvPicPr>
            <a:picLocks noChangeAspect="1"/>
          </p:cNvPicPr>
          <p:nvPr>
            <a:videoFile r:link="rIdXiaoVideo73"/>
            <p:extLst>
              <p:ext uri="{DAA4B4D4-6D71-4841-9C94-3DE7FCFB9230}">
                <p14:media r:embed="rIdXiaoMedia73"/>
              </p:ext>
            </p:extLst>
          </p:nvPr>
        </p:nvPicPr>
        <p:blipFill>
          <a:blip r:embed="Rcb2b535103b34f66"/>
          <a:stretch/>
        </p:blipFill>
        <p:spPr>
          <a:xfrm>
            <a:off x="5131594" y="2724150"/>
            <a:ext cx="1928813" cy="3429000"/>
          </a:xfrm>
          <a:prstGeom prst="rect">
            <a:avLst/>
          </a:prstGeom>
        </p:spPr>
      </p:pic>
      <p:sp>
        <p:nvSpPr>
          <p:cNvPr id="20" name="点击画面播放">
            <a:extLst>
              <a:ext uri="{FF2B5EF4-FFF2-40B4-BE49-F238E27FC236}">
                <ns2:creationId id="{4F6349E1-6CA7-4865-8D1F-01692AE3114D}"/>
              </a:ext>
            </a:extLst>
          </p:cNvPr>
          <p:cNvSpPr>
            <a:spLocks noGrp="1"/>
          </p:cNvSpPr>
          <p:nvPr/>
        </p:nvSpPr>
        <p:spPr>
          <a:xfrm>
            <a:off x="5131594" y="6191250"/>
            <a:ext cx="1928813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975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点击画面播放</a:t>
            </a:r>
          </a:p>
        </p:txBody>
      </p:sp>
      <p:sp>
        <p:nvSpPr>
          <p:cNvPr id="21" name="">
            <a:extLst>
              <a:ext uri="{FF2B5EF4-FFF2-40B4-BE49-F238E27FC236}">
                <ns2:creationId id="{DFF99731-82B8-47DB-B8C7-3AD16D0B47CB}"/>
              </a:ext>
            </a:extLst>
          </p:cNvPr>
          <p:cNvSpPr>
            <a:spLocks noGrp="1"/>
          </p:cNvSpPr>
          <p:nvPr/>
        </p:nvSpPr>
        <p:spPr>
          <a:xfrm>
            <a:off x="8932069" y="2714625"/>
            <a:ext cx="1947863" cy="3448050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48" name="肖二哥-72.mp4" descr="字幕包装成片">
            <a:hlinkClick action="ppaction://media"/>
          </p:cNvPr>
          <p:cNvPicPr>
            <a:picLocks noChangeAspect="1"/>
          </p:cNvPicPr>
          <p:nvPr>
            <a:videoFile r:link="rIdXiaoVideo72"/>
            <p:extLst>
              <p:ext uri="{DAA4B4D4-6D71-4841-9C94-3DE7FCFB9230}">
                <p14:media r:embed="rIdXiaoMedia72"/>
              </p:ext>
            </p:extLst>
          </p:nvPr>
        </p:nvPicPr>
        <p:blipFill>
          <a:blip r:embed="Rbbf08ed521504081"/>
          <a:stretch/>
        </p:blipFill>
        <p:spPr>
          <a:xfrm>
            <a:off x="8941594" y="2724150"/>
            <a:ext cx="1928813" cy="3429000"/>
          </a:xfrm>
          <a:prstGeom prst="rect">
            <a:avLst/>
          </a:prstGeom>
        </p:spPr>
      </p:pic>
      <p:sp>
        <p:nvSpPr>
          <p:cNvPr id="23" name="点击画面播放">
            <a:extLst>
              <a:ext uri="{FF2B5EF4-FFF2-40B4-BE49-F238E27FC236}">
                <ns2:creationId id="{E216F633-867C-4A0A-95B3-C0CA7494ED00}"/>
              </a:ext>
            </a:extLst>
          </p:cNvPr>
          <p:cNvSpPr>
            <a:spLocks noGrp="1"/>
          </p:cNvSpPr>
          <p:nvPr/>
        </p:nvSpPr>
        <p:spPr>
          <a:xfrm>
            <a:off x="8941594" y="6191250"/>
            <a:ext cx="1928813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975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点击画面播放</a:t>
            </a:r>
          </a:p>
        </p:txBody>
      </p:sp>
      <p:sp>
        <p:nvSpPr>
          <p:cNvPr id="24" name="">
            <a:extLst>
              <a:ext uri="{FF2B5EF4-FFF2-40B4-BE49-F238E27FC236}">
                <ns2:creationId id="{122A53E0-2F11-4E58-8286-EA9461CDBA53}"/>
              </a:ext>
            </a:extLst>
          </p:cNvPr>
          <p:cNvSpPr>
            <a:spLocks noGrp="1"/>
          </p:cNvSpPr>
          <p:nvPr/>
        </p:nvSpPr>
        <p:spPr>
          <a:xfrm>
            <a:off x="495300" y="6400800"/>
            <a:ext cx="112014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25" name="AI 老板分身实战落地课">
            <a:extLst>
              <a:ext uri="{FF2B5EF4-FFF2-40B4-BE49-F238E27FC236}">
                <ns2:creationId id="{CD89826D-33EA-4B89-A20D-B2A2F7B6C6DC}"/>
              </a:ext>
            </a:extLst>
          </p:cNvPr>
          <p:cNvSpPr>
            <a:spLocks noGrp="1"/>
          </p:cNvSpPr>
          <p:nvPr/>
        </p:nvSpPr>
        <p:spPr>
          <a:xfrm>
            <a:off x="495300" y="6505575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26" name="05 / 23">
            <a:extLst>
              <a:ext uri="{FF2B5EF4-FFF2-40B4-BE49-F238E27FC236}">
                <ns2:creationId id="{E9E0AA24-7157-4EAE-99BA-89D6D23E6BEB}"/>
              </a:ext>
            </a:extLst>
          </p:cNvPr>
          <p:cNvSpPr>
            <a:spLocks noGrp="1"/>
          </p:cNvSpPr>
          <p:nvPr/>
        </p:nvSpPr>
        <p:spPr>
          <a:xfrm>
            <a:off x="10382250" y="6505575"/>
            <a:ext cx="13144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05 / 23</a:t>
            </a:r>
          </a:p>
        </p:txBody>
      </p:sp>
    </p:spTree>
    <p:extLst>
      <p:ext uri="{BB962C8B-B14F-4D97-AF65-F5344CB8AC3E}">
        <p14:creationId val="372814929"/>
      </p:ext>
    </p:extLst>
  </p:cSld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42"/>
                </p:tgtEl>
              </p:cMediaNode>
            </p:video>
            <p:video>
              <p:cMediaNode vol="100000">
                <p:cTn id="3" fill="hold" display="0">
                  <p:stCondLst>
                    <p:cond delay="indefinite"/>
                  </p:stCondLst>
                </p:cTn>
                <p:tgtEl>
                  <p:spTgt spid="45"/>
                </p:tgtEl>
              </p:cMediaNode>
            </p:video>
            <p:video>
              <p:cMediaNode vol="100000">
                <p:cTn id="4" fill="hold" display="0">
                  <p:stCondLst>
                    <p:cond delay="indefinite"/>
                  </p:stCondLst>
                </p:cTn>
                <p:tgtEl>
                  <p:spTgt spid="48"/>
                </p:tgtEl>
              </p:cMediaNode>
            </p:video>
          </p:childTnLst>
        </p:cTn>
      </p:par>
    </p:tn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7AF4DEED-1C1A-4E0E-A390-68EF09E5E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方法与实操">
            <a:extLst xmlns:a="http://schemas.openxmlformats.org/drawingml/2006/main">
              <a:ext uri="{FF2B5EF4-FFF2-40B4-BE49-F238E27FC236}">
                <a16:creationId xmlns:a16="http://schemas.microsoft.com/office/drawing/2014/main" id="{846C5472-7CF6-418B-8D96-016A3406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方法与实操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1E53AB-BD25-401B-833E-44E1BBCF1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0CE088C3-6FCD-4176-BB71-2B2015102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06 / 23">
            <a:extLst xmlns:a="http://schemas.openxmlformats.org/drawingml/2006/main">
              <a:ext uri="{FF2B5EF4-FFF2-40B4-BE49-F238E27FC236}">
                <a16:creationId xmlns:a16="http://schemas.microsoft.com/office/drawing/2014/main" id="{D8402D9F-CDC6-4B7B-B9DE-7EE9E18F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06 / 23</a:t>
            </a:r>
          </a:p>
        </p:txBody>
      </p:sp>
      <p:sp>
        <p:nvSpPr>
          <p:cNvPr id="6" name="两条内容路线">
            <a:extLst xmlns:a="http://schemas.openxmlformats.org/drawingml/2006/main">
              <a:ext uri="{FF2B5EF4-FFF2-40B4-BE49-F238E27FC236}">
                <a16:creationId xmlns:a16="http://schemas.microsoft.com/office/drawing/2014/main" id="{D58ACE6B-B2F9-4547-A0F0-7EC8904A9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两条内容路线</a:t>
            </a:r>
          </a:p>
        </p:txBody>
      </p:sp>
      <p:sp>
        <p:nvSpPr>
          <p:cNvPr id="7" name="先选内容目标，再选工具路线">
            <a:extLst xmlns:a="http://schemas.openxmlformats.org/drawingml/2006/main">
              <a:ext uri="{FF2B5EF4-FFF2-40B4-BE49-F238E27FC236}">
                <a16:creationId xmlns:a16="http://schemas.microsoft.com/office/drawing/2014/main" id="{95DE4369-FB1A-47C9-AC89-18ED8B8BA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14425"/>
            <a:ext cx="11201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先选内容目标，再选工具路线</a:t>
            </a:r>
          </a:p>
        </p:txBody>
      </p:sp>
      <p:sp>
        <p:nvSpPr>
          <p:cNvPr id="8" name="让客户看见产品和场景，或让客户听懂你的业务。">
            <a:extLst xmlns:a="http://schemas.openxmlformats.org/drawingml/2006/main">
              <a:ext uri="{FF2B5EF4-FFF2-40B4-BE49-F238E27FC236}">
                <a16:creationId xmlns:a16="http://schemas.microsoft.com/office/drawing/2014/main" id="{80FFFF51-0F95-46BA-AF3B-EC6EDC0A3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914525"/>
            <a:ext cx="11096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让客户看见产品和场景，或让客户听懂你的业务。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E766B5-FB14-460B-951A-97C8397C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714625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7630D0-1EC1-4F18-832B-4004A5A8B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52750"/>
            <a:ext cx="952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1" name="星空视频与产品宣传">
            <a:extLst xmlns:a="http://schemas.openxmlformats.org/drawingml/2006/main">
              <a:ext uri="{FF2B5EF4-FFF2-40B4-BE49-F238E27FC236}">
                <a16:creationId xmlns:a16="http://schemas.microsoft.com/office/drawing/2014/main" id="{B7E9E8C4-C0BE-4AB4-A3F3-9AE58953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28950"/>
            <a:ext cx="5191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DCBC7A"/>
                </a:solidFill>
                <a:latin typeface="Songti SC"/>
                <a:ea typeface="Songti SC"/>
                <a:cs typeface="Songti SC"/>
              </a:defRPr>
            </a:pPr>
            <a:r>
              <a:rPr sz="2400" b="1">
                <a:solidFill>
                  <a:srgbClr val="DCBC7A"/>
                </a:solidFill>
                <a:latin typeface="Songti SC"/>
                <a:ea typeface="Songti SC"/>
                <a:cs typeface="Songti SC"/>
              </a:rPr>
              <a:t>星空视频与产品宣传</a:t>
            </a:r>
          </a:p>
        </p:txBody>
      </p:sp>
      <p:sp>
        <p:nvSpPr>
          <p:cNvPr id="12" name="产品场景、广告片、故事视频&#10;把材质、动作与氛围表现">
            <a:extLst xmlns:a="http://schemas.openxmlformats.org/drawingml/2006/main">
              <a:ext uri="{FF2B5EF4-FFF2-40B4-BE49-F238E27FC236}">
                <a16:creationId xmlns:a16="http://schemas.microsoft.com/office/drawing/2014/main" id="{2B0CCFC3-7F31-464C-A74A-1D34B4E4D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62375"/>
            <a:ext cx="5143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产品场景、广告片、故事视频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把材质、动作与氛围表现出来。</a:t>
            </a:r>
          </a:p>
        </p:txBody>
      </p:sp>
      <p:sp>
        <p:nvSpPr>
          <p:cNvPr id="13" name="重点：主体、分镜、镜头与节奏。">
            <a:extLst xmlns:a="http://schemas.openxmlformats.org/drawingml/2006/main">
              <a:ext uri="{FF2B5EF4-FFF2-40B4-BE49-F238E27FC236}">
                <a16:creationId xmlns:a16="http://schemas.microsoft.com/office/drawing/2014/main" id="{DC0A0983-ACD2-460C-8B48-3808F1BC8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29225"/>
            <a:ext cx="5219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重点：主体、分镜、镜头与节奏。</a:t>
            </a:r>
          </a:p>
        </p:txBody>
      </p:sp>
      <p:sp>
        <p:nvSpPr>
          <p:cNvPr id="14" name="AI 分身与日常口播">
            <a:extLst xmlns:a="http://schemas.openxmlformats.org/drawingml/2006/main">
              <a:ext uri="{FF2B5EF4-FFF2-40B4-BE49-F238E27FC236}">
                <a16:creationId xmlns:a16="http://schemas.microsoft.com/office/drawing/2014/main" id="{6A35716A-2FCD-457B-A9C8-308BFF6C5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289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DCBC7A"/>
                </a:solidFill>
                <a:latin typeface="Songti SC"/>
                <a:ea typeface="Songti SC"/>
                <a:cs typeface="Songti SC"/>
              </a:defRPr>
            </a:pPr>
            <a:r>
              <a:rPr sz="2400" b="1">
                <a:solidFill>
                  <a:srgbClr val="DCBC7A"/>
                </a:solidFill>
                <a:latin typeface="Songti SC"/>
                <a:ea typeface="Songti SC"/>
                <a:cs typeface="Songti SC"/>
              </a:rPr>
              <a:t>AI 分身与日常口播</a:t>
            </a:r>
          </a:p>
        </p:txBody>
      </p:sp>
      <p:sp>
        <p:nvSpPr>
          <p:cNvPr id="15" name="业务讲解、产品介绍、客户答疑&#10;让梳理好的表达可以反">
            <a:extLst xmlns:a="http://schemas.openxmlformats.org/drawingml/2006/main">
              <a:ext uri="{FF2B5EF4-FFF2-40B4-BE49-F238E27FC236}">
                <a16:creationId xmlns:a16="http://schemas.microsoft.com/office/drawing/2014/main" id="{DCA6E25A-2739-41F1-AB15-858596920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762375"/>
            <a:ext cx="5143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业务讲解、产品介绍、客户答疑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让梳理好的表达可以反复使用。</a:t>
            </a:r>
          </a:p>
        </p:txBody>
      </p:sp>
      <p:sp>
        <p:nvSpPr>
          <p:cNvPr id="16" name="重点：人物授权、文案、声音与口型。">
            <a:extLst xmlns:a="http://schemas.openxmlformats.org/drawingml/2006/main">
              <a:ext uri="{FF2B5EF4-FFF2-40B4-BE49-F238E27FC236}">
                <a16:creationId xmlns:a16="http://schemas.microsoft.com/office/drawing/2014/main" id="{5FDA200F-A041-4E45-8897-C3C56C2A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229225"/>
            <a:ext cx="5143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重点：人物授权、文案、声音与口型。</a:t>
            </a:r>
          </a:p>
        </p:txBody>
      </p:sp>
    </p:spTree>
    <p:extLst>
      <p:ext uri="{BB962C8B-B14F-4D97-AF65-F5344CB8AC3E}">
        <p14:creationId xmlns:p14="http://schemas.microsoft.com/office/powerpoint/2010/main" val="4893279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E364DD9E-3088-40AD-9C08-3DB0CF3E3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素材与拍摄">
            <a:extLst xmlns:a="http://schemas.openxmlformats.org/drawingml/2006/main">
              <a:ext uri="{FF2B5EF4-FFF2-40B4-BE49-F238E27FC236}">
                <a16:creationId xmlns:a16="http://schemas.microsoft.com/office/drawing/2014/main" id="{1171396B-4EBA-4D06-BBF7-22A1B8935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素材与拍摄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12BD5A-3345-42E2-AF0C-40ED89E25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155DE1F8-B6E9-4D47-8B4F-1F79572DD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07 / 23">
            <a:extLst xmlns:a="http://schemas.openxmlformats.org/drawingml/2006/main">
              <a:ext uri="{FF2B5EF4-FFF2-40B4-BE49-F238E27FC236}">
                <a16:creationId xmlns:a16="http://schemas.microsoft.com/office/drawing/2014/main" id="{CF255DB5-BFDB-4899-BFDB-F6FC0174B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07 / 23</a:t>
            </a:r>
          </a:p>
        </p:txBody>
      </p:sp>
      <p:sp>
        <p:nvSpPr>
          <p:cNvPr id="6" name="短视频的基本材料">
            <a:extLst xmlns:a="http://schemas.openxmlformats.org/drawingml/2006/main">
              <a:ext uri="{FF2B5EF4-FFF2-40B4-BE49-F238E27FC236}">
                <a16:creationId xmlns:a16="http://schemas.microsoft.com/office/drawing/2014/main" id="{FF155A66-D3C7-48D9-BFEC-B0F613A91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短视频的基本材料</a:t>
            </a:r>
          </a:p>
        </p:txBody>
      </p:sp>
      <p:sp>
        <p:nvSpPr>
          <p:cNvPr id="7" name="人、货、场：先把素材准备对">
            <a:extLst xmlns:a="http://schemas.openxmlformats.org/drawingml/2006/main">
              <a:ext uri="{FF2B5EF4-FFF2-40B4-BE49-F238E27FC236}">
                <a16:creationId xmlns:a16="http://schemas.microsoft.com/office/drawing/2014/main" id="{E266B442-BB4F-43F5-9C1D-69F92FD3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14425"/>
            <a:ext cx="11201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人、货、场：先把素材准备对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3d959481dc419f"/>
          <a:srcRect xmlns:a="http://schemas.openxmlformats.org/drawingml/2006/main" l="0" t="24138" r="0" b="241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2171700"/>
            <a:ext cx="3314700" cy="3048000"/>
          </a:xfrm>
          <a:prstGeom xmlns:a="http://schemas.openxmlformats.org/drawingml/2006/main" prst="rect">
            <a:avLst/>
          </a:prstGeom>
        </p:spPr>
      </p:pic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4693d6319d406f"/>
          <a:stretch xmlns:a="http://schemas.openxmlformats.org/drawingml/2006/main"/>
        </p:blipFill>
        <p:spPr>
          <a:xfrm xmlns:a="http://schemas.openxmlformats.org/drawingml/2006/main">
            <a:off x="4936573" y="2171700"/>
            <a:ext cx="2318854" cy="3048000"/>
          </a:xfrm>
          <a:prstGeom xmlns:a="http://schemas.openxmlformats.org/drawingml/2006/main" prst="rect">
            <a:avLst/>
          </a:prstGeom>
        </p:spPr>
      </p:pic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5ef36fcbd64dfc"/>
          <a:srcRect xmlns:a="http://schemas.openxmlformats.org/drawingml/2006/main" l="0" t="24338" r="0" b="243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8650" y="2171700"/>
            <a:ext cx="3314700" cy="3048000"/>
          </a:xfrm>
          <a:prstGeom xmlns:a="http://schemas.openxmlformats.org/drawingml/2006/main" prst="rect">
            <a:avLst/>
          </a:prstGeom>
        </p:spPr>
      </p:pic>
      <p:sp>
        <p:nvSpPr>
          <p:cNvPr id="11" name="人">
            <a:extLst xmlns:a="http://schemas.openxmlformats.org/drawingml/2006/main">
              <a:ext uri="{FF2B5EF4-FFF2-40B4-BE49-F238E27FC236}">
                <a16:creationId xmlns:a16="http://schemas.microsoft.com/office/drawing/2014/main" id="{1C58ED5F-EEE9-445A-8225-37659D65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10200"/>
            <a:ext cx="476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625" b="1">
                <a:solidFill>
                  <a:srgbClr val="DCBC7A"/>
                </a:solidFill>
                <a:latin typeface="Songti SC"/>
                <a:ea typeface="Songti SC"/>
                <a:cs typeface="Songti SC"/>
              </a:defRPr>
            </a:pPr>
            <a:r>
              <a:rPr sz="2625" b="1">
                <a:solidFill>
                  <a:srgbClr val="DCBC7A"/>
                </a:solidFill>
                <a:latin typeface="Songti SC"/>
                <a:ea typeface="Songti SC"/>
                <a:cs typeface="Songti SC"/>
              </a:rPr>
              <a:t>人</a:t>
            </a:r>
          </a:p>
        </p:txBody>
      </p:sp>
      <p:sp>
        <p:nvSpPr>
          <p:cNvPr id="12" name="谁来讲，怎样表达可信">
            <a:extLst xmlns:a="http://schemas.openxmlformats.org/drawingml/2006/main">
              <a:ext uri="{FF2B5EF4-FFF2-40B4-BE49-F238E27FC236}">
                <a16:creationId xmlns:a16="http://schemas.microsoft.com/office/drawing/2014/main" id="{CFA63614-AF9B-4DDD-9920-BC6ABDE80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495925"/>
            <a:ext cx="2838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谁来讲，怎样表达可信</a:t>
            </a:r>
          </a:p>
        </p:txBody>
      </p:sp>
      <p:sp>
        <p:nvSpPr>
          <p:cNvPr id="13" name="货">
            <a:extLst xmlns:a="http://schemas.openxmlformats.org/drawingml/2006/main">
              <a:ext uri="{FF2B5EF4-FFF2-40B4-BE49-F238E27FC236}">
                <a16:creationId xmlns:a16="http://schemas.microsoft.com/office/drawing/2014/main" id="{279AD774-6859-4738-BA58-935D6965A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410200"/>
            <a:ext cx="476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625" b="1">
                <a:solidFill>
                  <a:srgbClr val="DCBC7A"/>
                </a:solidFill>
                <a:latin typeface="Songti SC"/>
                <a:ea typeface="Songti SC"/>
                <a:cs typeface="Songti SC"/>
              </a:defRPr>
            </a:pPr>
            <a:r>
              <a:rPr sz="2625" b="1">
                <a:solidFill>
                  <a:srgbClr val="DCBC7A"/>
                </a:solidFill>
                <a:latin typeface="Songti SC"/>
                <a:ea typeface="Songti SC"/>
                <a:cs typeface="Songti SC"/>
              </a:rPr>
              <a:t>货</a:t>
            </a:r>
          </a:p>
        </p:txBody>
      </p:sp>
      <p:sp>
        <p:nvSpPr>
          <p:cNvPr id="14" name="哪个价值点值得被看见">
            <a:extLst xmlns:a="http://schemas.openxmlformats.org/drawingml/2006/main">
              <a:ext uri="{FF2B5EF4-FFF2-40B4-BE49-F238E27FC236}">
                <a16:creationId xmlns:a16="http://schemas.microsoft.com/office/drawing/2014/main" id="{EC1059D7-E5CE-4DDD-A9B7-17AC10843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495925"/>
            <a:ext cx="2838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哪个价值点值得被看见</a:t>
            </a:r>
          </a:p>
        </p:txBody>
      </p:sp>
      <p:sp>
        <p:nvSpPr>
          <p:cNvPr id="15" name="场">
            <a:extLst xmlns:a="http://schemas.openxmlformats.org/drawingml/2006/main">
              <a:ext uri="{FF2B5EF4-FFF2-40B4-BE49-F238E27FC236}">
                <a16:creationId xmlns:a16="http://schemas.microsoft.com/office/drawing/2014/main" id="{29737ACE-8B14-4F14-A219-A45155DA6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410200"/>
            <a:ext cx="476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625" b="1">
                <a:solidFill>
                  <a:srgbClr val="DCBC7A"/>
                </a:solidFill>
                <a:latin typeface="Songti SC"/>
                <a:ea typeface="Songti SC"/>
                <a:cs typeface="Songti SC"/>
              </a:defRPr>
            </a:pPr>
            <a:r>
              <a:rPr sz="2625" b="1">
                <a:solidFill>
                  <a:srgbClr val="DCBC7A"/>
                </a:solidFill>
                <a:latin typeface="Songti SC"/>
                <a:ea typeface="Songti SC"/>
                <a:cs typeface="Songti SC"/>
              </a:rPr>
              <a:t>场</a:t>
            </a:r>
          </a:p>
        </p:txBody>
      </p:sp>
      <p:sp>
        <p:nvSpPr>
          <p:cNvPr id="16" name="让客户代入真实使用情境">
            <a:extLst xmlns:a="http://schemas.openxmlformats.org/drawingml/2006/main">
              <a:ext uri="{FF2B5EF4-FFF2-40B4-BE49-F238E27FC236}">
                <a16:creationId xmlns:a16="http://schemas.microsoft.com/office/drawing/2014/main" id="{B547286B-F454-49DD-B8D8-C8A18E29B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5495925"/>
            <a:ext cx="2838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让客户代入真实使用情境</a:t>
            </a:r>
          </a:p>
        </p:txBody>
      </p:sp>
    </p:spTree>
    <p:extLst>
      <p:ext uri="{BB962C8B-B14F-4D97-AF65-F5344CB8AC3E}">
        <p14:creationId xmlns:p14="http://schemas.microsoft.com/office/powerpoint/2010/main" val="363253615"/>
      </p:ext>
    </p:extLst>
  </p:cSld>
</p:sld>
</file>

<file path=ppt/slides/slide8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A1014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9" name="小鲸智联的碧爽姐">
            <a:extLst>
              <a:ext uri="{FF2B5EF4-FFF2-40B4-BE49-F238E27FC236}">
                <ns2:creationId id="{200751F5-DB5D-429A-9266-D334A4156AE4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素材与拍摄">
            <a:extLst>
              <a:ext uri="{FF2B5EF4-FFF2-40B4-BE49-F238E27FC236}">
                <ns2:creationId id="{42067484-0C15-47CC-8938-8A8C6174A27E}"/>
              </a:ext>
            </a:extLst>
          </p:cNvPr>
          <p:cNvSpPr>
            <a:spLocks noGrp="1"/>
          </p:cNvSpPr>
          <p:nvPr/>
        </p:nvSpPr>
        <p:spPr>
          <a:xfrm>
            <a:off x="8763000" y="266700"/>
            <a:ext cx="29337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素材与拍摄</a:t>
            </a:r>
          </a:p>
        </p:txBody>
      </p:sp>
      <p:sp>
        <p:nvSpPr>
          <p:cNvPr id="3" name="">
            <a:extLst>
              <a:ext uri="{FF2B5EF4-FFF2-40B4-BE49-F238E27FC236}">
                <ns2:creationId id="{F4F1A4AD-07BF-449A-8FF7-893E3A74D14E}"/>
              </a:ext>
            </a:extLst>
          </p:cNvPr>
          <p:cNvSpPr>
            <a:spLocks noGrp="1"/>
          </p:cNvSpPr>
          <p:nvPr/>
        </p:nvSpPr>
        <p:spPr>
          <a:xfrm>
            <a:off x="495300" y="6400800"/>
            <a:ext cx="112014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4" name="AI 老板分身实战落地课">
            <a:extLst>
              <a:ext uri="{FF2B5EF4-FFF2-40B4-BE49-F238E27FC236}">
                <ns2:creationId id="{C655E0B0-15EA-4FD7-8FEE-D7BA7958B973}"/>
              </a:ext>
            </a:extLst>
          </p:cNvPr>
          <p:cNvSpPr>
            <a:spLocks noGrp="1"/>
          </p:cNvSpPr>
          <p:nvPr/>
        </p:nvSpPr>
        <p:spPr>
          <a:xfrm>
            <a:off x="495300" y="6505575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08 / 23">
            <a:extLst>
              <a:ext uri="{FF2B5EF4-FFF2-40B4-BE49-F238E27FC236}">
                <ns2:creationId id="{4C61EFD1-317D-4773-8607-5E08792307C0}"/>
              </a:ext>
            </a:extLst>
          </p:cNvPr>
          <p:cNvSpPr>
            <a:spLocks noGrp="1"/>
          </p:cNvSpPr>
          <p:nvPr/>
        </p:nvSpPr>
        <p:spPr>
          <a:xfrm>
            <a:off x="10382250" y="6505575"/>
            <a:ext cx="13144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08 / 23</a:t>
            </a:r>
          </a:p>
        </p:txBody>
      </p:sp>
      <p:sp>
        <p:nvSpPr>
          <p:cNvPr id="6" name="人物怎么拍">
            <a:extLst>
              <a:ext uri="{FF2B5EF4-FFF2-40B4-BE49-F238E27FC236}">
                <ns2:creationId id="{A46F2643-53B6-4DB0-A179-4FBEF54B6E20}"/>
              </a:ext>
            </a:extLst>
          </p:cNvPr>
          <p:cNvSpPr>
            <a:spLocks noGrp="1"/>
          </p:cNvSpPr>
          <p:nvPr/>
        </p:nvSpPr>
        <p:spPr>
          <a:xfrm>
            <a:off x="533400" y="838200"/>
            <a:ext cx="57150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人物怎么拍</a:t>
            </a:r>
          </a:p>
        </p:txBody>
      </p:sp>
      <p:sp>
        <p:nvSpPr>
          <p:cNvPr id="7" name="人物出镜，&#10;先把话说自然">
            <a:extLst>
              <a:ext uri="{FF2B5EF4-FFF2-40B4-BE49-F238E27FC236}">
                <ns2:creationId id="{A03C4C1E-E468-4AAB-8E04-E6D72B6A489C}"/>
              </a:ext>
            </a:extLst>
          </p:cNvPr>
          <p:cNvSpPr>
            <a:spLocks noGrp="1"/>
          </p:cNvSpPr>
          <p:nvPr/>
        </p:nvSpPr>
        <p:spPr>
          <a:xfrm>
            <a:off x="495300" y="1285875"/>
            <a:ext cx="5857875" cy="1304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3525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525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人物出镜，</a:t>
            </a:r>
          </a:p>
          <a:p>
            <a:pPr algn="l">
              <a:lnSpc>
                <a:spcPct val="125000"/>
              </a:lnSpc>
              <a:buNone/>
              <a:defRPr sz="3525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525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先把话说自然</a:t>
            </a:r>
          </a:p>
        </p:txBody>
      </p:sp>
      <p:sp>
        <p:nvSpPr>
          <p:cNvPr id="8" name="01">
            <a:extLst>
              <a:ext uri="{FF2B5EF4-FFF2-40B4-BE49-F238E27FC236}">
                <ns2:creationId id="{6483E890-61C3-4C3D-A07F-A622DFC02C88}"/>
              </a:ext>
            </a:extLst>
          </p:cNvPr>
          <p:cNvSpPr>
            <a:spLocks noGrp="1"/>
          </p:cNvSpPr>
          <p:nvPr/>
        </p:nvSpPr>
        <p:spPr>
          <a:xfrm>
            <a:off x="542925" y="3209925"/>
            <a:ext cx="523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21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9" name="眼神有落点">
            <a:extLst>
              <a:ext uri="{FF2B5EF4-FFF2-40B4-BE49-F238E27FC236}">
                <ns2:creationId id="{CD69F10E-6845-4EDD-A8CC-8118C6A48A86}"/>
              </a:ext>
            </a:extLst>
          </p:cNvPr>
          <p:cNvSpPr>
            <a:spLocks noGrp="1"/>
          </p:cNvSpPr>
          <p:nvPr/>
        </p:nvSpPr>
        <p:spPr>
          <a:xfrm>
            <a:off x="1190625" y="3219450"/>
            <a:ext cx="45148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眼神有落点</a:t>
            </a:r>
          </a:p>
        </p:txBody>
      </p:sp>
      <p:sp>
        <p:nvSpPr>
          <p:cNvPr id="10" name="像在回答一个真实客户。">
            <a:extLst>
              <a:ext uri="{FF2B5EF4-FFF2-40B4-BE49-F238E27FC236}">
                <ns2:creationId id="{919BD7D6-E8EE-429E-BFA8-5E06FF956511}"/>
              </a:ext>
            </a:extLst>
          </p:cNvPr>
          <p:cNvSpPr>
            <a:spLocks noGrp="1"/>
          </p:cNvSpPr>
          <p:nvPr/>
        </p:nvSpPr>
        <p:spPr>
          <a:xfrm>
            <a:off x="1190625" y="3676650"/>
            <a:ext cx="45148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像在回答一个真实客户。</a:t>
            </a:r>
          </a:p>
        </p:txBody>
      </p:sp>
      <p:sp>
        <p:nvSpPr>
          <p:cNvPr id="11" name="02">
            <a:extLst>
              <a:ext uri="{FF2B5EF4-FFF2-40B4-BE49-F238E27FC236}">
                <ns2:creationId id="{E0EACF76-1AD4-47CF-9D56-A69CE71D4FAA}"/>
              </a:ext>
            </a:extLst>
          </p:cNvPr>
          <p:cNvSpPr>
            <a:spLocks noGrp="1"/>
          </p:cNvSpPr>
          <p:nvPr/>
        </p:nvSpPr>
        <p:spPr>
          <a:xfrm>
            <a:off x="542925" y="4591050"/>
            <a:ext cx="523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21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2" name="手里有动作">
            <a:extLst>
              <a:ext uri="{FF2B5EF4-FFF2-40B4-BE49-F238E27FC236}">
                <ns2:creationId id="{3E9DD349-ECA4-4DD0-8081-D24D75308586}"/>
              </a:ext>
            </a:extLst>
          </p:cNvPr>
          <p:cNvSpPr>
            <a:spLocks noGrp="1"/>
          </p:cNvSpPr>
          <p:nvPr/>
        </p:nvSpPr>
        <p:spPr>
          <a:xfrm>
            <a:off x="1190625" y="4600575"/>
            <a:ext cx="45148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手里有动作</a:t>
            </a:r>
          </a:p>
        </p:txBody>
      </p:sp>
      <p:sp>
        <p:nvSpPr>
          <p:cNvPr id="13" name="让表达与熟悉的业务连起来。">
            <a:extLst>
              <a:ext uri="{FF2B5EF4-FFF2-40B4-BE49-F238E27FC236}">
                <ns2:creationId id="{E8B6A229-23F6-4446-A795-0D604D1AD1D1}"/>
              </a:ext>
            </a:extLst>
          </p:cNvPr>
          <p:cNvSpPr>
            <a:spLocks noGrp="1"/>
          </p:cNvSpPr>
          <p:nvPr/>
        </p:nvSpPr>
        <p:spPr>
          <a:xfrm>
            <a:off x="1190625" y="5057775"/>
            <a:ext cx="45148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让表达与熟悉的业务连起来。</a:t>
            </a:r>
          </a:p>
        </p:txBody>
      </p:sp>
      <p:pic>
        <p:nvPicPr>
          <p:cNvPr id="32" name=""/>
          <p:cNvPicPr>
            <a:picLocks noChangeAspect="1"/>
          </p:cNvPicPr>
          <p:nvPr/>
        </p:nvPicPr>
        <p:blipFill>
          <a:blip r:embed="Rb29286cb8bca4716"/>
          <a:srcRect l="224" t="0" r="224" b="0"/>
          <a:stretch>
            <a:fillRect l="0" t="0" r="0" b="0"/>
          </a:stretch>
        </p:blipFill>
        <p:spPr>
          <a:xfrm>
            <a:off x="6362700" y="1381125"/>
            <a:ext cx="2066925" cy="3676650"/>
          </a:xfrm>
          <a:prstGeom prst="rect">
            <a:avLst/>
          </a:prstGeom>
        </p:spPr>
      </p:pic>
      <p:sp>
        <p:nvSpPr>
          <p:cNvPr id="15" name="">
            <a:extLst>
              <a:ext uri="{FF2B5EF4-FFF2-40B4-BE49-F238E27FC236}">
                <ns2:creationId id="{8DF9D891-A0A3-41FD-9349-E00A86041FB9}"/>
              </a:ext>
            </a:extLst>
          </p:cNvPr>
          <p:cNvSpPr>
            <a:spLocks noGrp="1"/>
          </p:cNvSpPr>
          <p:nvPr/>
        </p:nvSpPr>
        <p:spPr>
          <a:xfrm>
            <a:off x="8905875" y="1371600"/>
            <a:ext cx="2085975" cy="3695700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34" name="kettle-video-720.mp4" descr="人物口播示例">
            <a:hlinkClick action="ppaction://media"/>
          </p:cNvPr>
          <p:cNvPicPr>
            <a:picLocks noChangeAspect="1"/>
          </p:cNvPicPr>
          <p:nvPr>
            <a:videoFile r:link="rIdVideo8"/>
            <p:extLst>
              <p:ext uri="{DAA4B4D4-6D71-4841-9C94-3DE7FCFB9230}">
                <p14:media r:embed="rIdMedia8"/>
              </p:ext>
            </p:extLst>
          </p:nvPr>
        </p:nvPicPr>
        <p:blipFill>
          <a:blip r:embed="R64f2f2412eec42f2"/>
          <a:stretch/>
        </p:blipFill>
        <p:spPr>
          <a:xfrm>
            <a:off x="8915400" y="1382183"/>
            <a:ext cx="2066925" cy="3674533"/>
          </a:xfrm>
          <a:prstGeom prst="rect">
            <a:avLst/>
          </a:prstGeom>
        </p:spPr>
      </p:pic>
      <p:sp>
        <p:nvSpPr>
          <p:cNvPr id="17" name="人物素材">
            <a:extLst>
              <a:ext uri="{FF2B5EF4-FFF2-40B4-BE49-F238E27FC236}">
                <ns2:creationId id="{4BE62FED-5BDF-413E-8E62-924DF0A2B710}"/>
              </a:ext>
            </a:extLst>
          </p:cNvPr>
          <p:cNvSpPr>
            <a:spLocks noGrp="1"/>
          </p:cNvSpPr>
          <p:nvPr/>
        </p:nvSpPr>
        <p:spPr>
          <a:xfrm>
            <a:off x="6362700" y="5219700"/>
            <a:ext cx="2076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42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人物素材</a:t>
            </a:r>
          </a:p>
        </p:txBody>
      </p:sp>
      <p:sp>
        <p:nvSpPr>
          <p:cNvPr id="18" name="口播示例">
            <a:extLst>
              <a:ext uri="{FF2B5EF4-FFF2-40B4-BE49-F238E27FC236}">
                <ns2:creationId id="{9B227229-28FB-45A2-B18E-B69309A92A45}"/>
              </a:ext>
            </a:extLst>
          </p:cNvPr>
          <p:cNvSpPr>
            <a:spLocks noGrp="1"/>
          </p:cNvSpPr>
          <p:nvPr/>
        </p:nvSpPr>
        <p:spPr>
          <a:xfrm>
            <a:off x="8915400" y="5219700"/>
            <a:ext cx="20764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42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口播示例</a:t>
            </a:r>
          </a:p>
        </p:txBody>
      </p:sp>
    </p:spTree>
    <p:extLst>
      <p:ext uri="{BB962C8B-B14F-4D97-AF65-F5344CB8AC3E}">
        <p14:creationId val="1233408129"/>
      </p:ext>
    </p:extLst>
  </p:cSld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04CF30DE-7117-49B4-84B8-03F436825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素材与拍摄">
            <a:extLst xmlns:a="http://schemas.openxmlformats.org/drawingml/2006/main">
              <a:ext uri="{FF2B5EF4-FFF2-40B4-BE49-F238E27FC236}">
                <a16:creationId xmlns:a16="http://schemas.microsoft.com/office/drawing/2014/main" id="{FEFC4293-6C43-4622-B42A-158D0106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素材与拍摄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0B4FB8-9BE6-4B41-8846-82AA9C2B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28753CCF-F1A5-4EA1-8282-A31652F3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09 / 23">
            <a:extLst xmlns:a="http://schemas.openxmlformats.org/drawingml/2006/main">
              <a:ext uri="{FF2B5EF4-FFF2-40B4-BE49-F238E27FC236}">
                <a16:creationId xmlns:a16="http://schemas.microsoft.com/office/drawing/2014/main" id="{340D26A9-6088-49E0-9BF3-8FDED57B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09 / 23</a:t>
            </a:r>
          </a:p>
        </p:txBody>
      </p:sp>
      <p:sp>
        <p:nvSpPr>
          <p:cNvPr id="6" name="产品与场景怎么拍">
            <a:extLst xmlns:a="http://schemas.openxmlformats.org/drawingml/2006/main">
              <a:ext uri="{FF2B5EF4-FFF2-40B4-BE49-F238E27FC236}">
                <a16:creationId xmlns:a16="http://schemas.microsoft.com/office/drawing/2014/main" id="{58151F0F-2ED2-494F-8502-1796F74E7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产品与场景怎么拍</a:t>
            </a:r>
          </a:p>
        </p:txBody>
      </p:sp>
      <p:sp>
        <p:nvSpPr>
          <p:cNvPr id="7" name="一个画面，只说一个重点">
            <a:extLst xmlns:a="http://schemas.openxmlformats.org/drawingml/2006/main">
              <a:ext uri="{FF2B5EF4-FFF2-40B4-BE49-F238E27FC236}">
                <a16:creationId xmlns:a16="http://schemas.microsoft.com/office/drawing/2014/main" id="{1D610232-E2B6-4962-AA1B-DEE7EA96B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14425"/>
            <a:ext cx="11201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一个画面，只说一个重点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b37136e2834b32"/>
          <a:stretch xmlns:a="http://schemas.openxmlformats.org/drawingml/2006/main"/>
        </p:blipFill>
        <p:spPr>
          <a:xfrm xmlns:a="http://schemas.openxmlformats.org/drawingml/2006/main">
            <a:off x="715963" y="2314575"/>
            <a:ext cx="2292350" cy="3438525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87e9ca518a4c6a"/>
          <a:srcRect xmlns:a="http://schemas.openxmlformats.org/drawingml/2006/main" l="0" t="8880" r="0" b="888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76625" y="2314575"/>
            <a:ext cx="2333625" cy="3438525"/>
          </a:xfrm>
          <a:prstGeom xmlns:a="http://schemas.openxmlformats.org/drawingml/2006/main" prst="rect">
            <a:avLst/>
          </a:prstGeom>
        </p:spPr>
      </p:pic>
      <p:sp>
        <p:nvSpPr>
          <p:cNvPr id="10" name="01">
            <a:extLst xmlns:a="http://schemas.openxmlformats.org/drawingml/2006/main">
              <a:ext uri="{FF2B5EF4-FFF2-40B4-BE49-F238E27FC236}">
                <a16:creationId xmlns:a16="http://schemas.microsoft.com/office/drawing/2014/main" id="{AA84F717-9F84-4B8F-88B7-1AE150BCD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333625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1" name="主体先被看清">
            <a:extLst xmlns:a="http://schemas.openxmlformats.org/drawingml/2006/main">
              <a:ext uri="{FF2B5EF4-FFF2-40B4-BE49-F238E27FC236}">
                <a16:creationId xmlns:a16="http://schemas.microsoft.com/office/drawing/2014/main" id="{1C78F897-7432-4EBB-B96D-7C6F32C0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343150"/>
            <a:ext cx="4400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主体先被看清</a:t>
            </a:r>
          </a:p>
        </p:txBody>
      </p:sp>
      <p:sp>
        <p:nvSpPr>
          <p:cNvPr id="12" name="让产品有主角位置。">
            <a:extLst xmlns:a="http://schemas.openxmlformats.org/drawingml/2006/main">
              <a:ext uri="{FF2B5EF4-FFF2-40B4-BE49-F238E27FC236}">
                <a16:creationId xmlns:a16="http://schemas.microsoft.com/office/drawing/2014/main" id="{D172EE3A-17A5-4986-AA63-758D57FA4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800350"/>
            <a:ext cx="4400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让产品有主角位置。</a:t>
            </a:r>
          </a:p>
        </p:txBody>
      </p:sp>
      <p:sp>
        <p:nvSpPr>
          <p:cNvPr id="13" name="02">
            <a:extLst xmlns:a="http://schemas.openxmlformats.org/drawingml/2006/main">
              <a:ext uri="{FF2B5EF4-FFF2-40B4-BE49-F238E27FC236}">
                <a16:creationId xmlns:a16="http://schemas.microsoft.com/office/drawing/2014/main" id="{9103739B-9719-408B-96B7-290BCE8AC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590925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4" name="光线保持统一">
            <a:extLst xmlns:a="http://schemas.openxmlformats.org/drawingml/2006/main">
              <a:ext uri="{FF2B5EF4-FFF2-40B4-BE49-F238E27FC236}">
                <a16:creationId xmlns:a16="http://schemas.microsoft.com/office/drawing/2014/main" id="{7C176732-4203-4413-9B61-CD63C3307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600450"/>
            <a:ext cx="4400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光线保持统一</a:t>
            </a:r>
          </a:p>
        </p:txBody>
      </p:sp>
      <p:sp>
        <p:nvSpPr>
          <p:cNvPr id="15" name="窗边柔光或单一主光，减少杂色。">
            <a:extLst xmlns:a="http://schemas.openxmlformats.org/drawingml/2006/main">
              <a:ext uri="{FF2B5EF4-FFF2-40B4-BE49-F238E27FC236}">
                <a16:creationId xmlns:a16="http://schemas.microsoft.com/office/drawing/2014/main" id="{D2866665-C2D0-4DF4-AA36-BC6B0595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057650"/>
            <a:ext cx="4400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窗边柔光或单一主光，减少杂色。</a:t>
            </a:r>
          </a:p>
        </p:txBody>
      </p:sp>
      <p:sp>
        <p:nvSpPr>
          <p:cNvPr id="16" name="03">
            <a:extLst xmlns:a="http://schemas.openxmlformats.org/drawingml/2006/main">
              <a:ext uri="{FF2B5EF4-FFF2-40B4-BE49-F238E27FC236}">
                <a16:creationId xmlns:a16="http://schemas.microsoft.com/office/drawing/2014/main" id="{D06ECDE5-5C78-4B78-8405-F0961F26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848225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7" name="镜头动作克制">
            <a:extLst xmlns:a="http://schemas.openxmlformats.org/drawingml/2006/main">
              <a:ext uri="{FF2B5EF4-FFF2-40B4-BE49-F238E27FC236}">
                <a16:creationId xmlns:a16="http://schemas.microsoft.com/office/drawing/2014/main" id="{A7CBCBE7-44D4-4BEF-91F2-704441B80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857750"/>
            <a:ext cx="4400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镜头动作克制</a:t>
            </a:r>
          </a:p>
        </p:txBody>
      </p:sp>
      <p:sp>
        <p:nvSpPr>
          <p:cNvPr id="18" name="先定机位，再轻微推进或横移。">
            <a:extLst xmlns:a="http://schemas.openxmlformats.org/drawingml/2006/main">
              <a:ext uri="{FF2B5EF4-FFF2-40B4-BE49-F238E27FC236}">
                <a16:creationId xmlns:a16="http://schemas.microsoft.com/office/drawing/2014/main" id="{D670C3B5-50D2-4E54-A700-2E374D933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5314950"/>
            <a:ext cx="4400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先定机位，再轻微推进或横移。</a:t>
            </a:r>
          </a:p>
        </p:txBody>
      </p:sp>
    </p:spTree>
    <p:extLst>
      <p:ext uri="{BB962C8B-B14F-4D97-AF65-F5344CB8AC3E}">
        <p14:creationId xmlns:p14="http://schemas.microsoft.com/office/powerpoint/2010/main" val="119223222"/>
      </p:ext>
    </p:extLst>
  </p:cSld>
</p:sld>
</file>

<file path=ppt/slides/slide10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A1014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3" name="小鲸智联的碧爽姐">
            <a:extLst>
              <a:ext uri="{FF2B5EF4-FFF2-40B4-BE49-F238E27FC236}">
                <ns2:creationId id="{B9BB31BD-F6A8-4BE0-A233-FE43FF37192F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实操方法">
            <a:extLst>
              <a:ext uri="{FF2B5EF4-FFF2-40B4-BE49-F238E27FC236}">
                <ns2:creationId id="{3C9C8825-11CF-43C5-A548-EAE790A77933}"/>
              </a:ext>
            </a:extLst>
          </p:cNvPr>
          <p:cNvSpPr>
            <a:spLocks noGrp="1"/>
          </p:cNvSpPr>
          <p:nvPr/>
        </p:nvSpPr>
        <p:spPr>
          <a:xfrm>
            <a:off x="8763000" y="266700"/>
            <a:ext cx="29337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实操方法</a:t>
            </a:r>
          </a:p>
        </p:txBody>
      </p:sp>
      <p:sp>
        <p:nvSpPr>
          <p:cNvPr id="3" name="">
            <a:extLst>
              <a:ext uri="{FF2B5EF4-FFF2-40B4-BE49-F238E27FC236}">
                <ns2:creationId id="{87A769AA-13C0-44B8-A716-9643F15E3954}"/>
              </a:ext>
            </a:extLst>
          </p:cNvPr>
          <p:cNvSpPr>
            <a:spLocks noGrp="1"/>
          </p:cNvSpPr>
          <p:nvPr/>
        </p:nvSpPr>
        <p:spPr>
          <a:xfrm>
            <a:off x="495300" y="6400800"/>
            <a:ext cx="112014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4" name="AI 老板分身实战落地课">
            <a:extLst>
              <a:ext uri="{FF2B5EF4-FFF2-40B4-BE49-F238E27FC236}">
                <ns2:creationId id="{55E0A7A0-C1C1-47B6-93F2-A4C4FBFB0687}"/>
              </a:ext>
            </a:extLst>
          </p:cNvPr>
          <p:cNvSpPr>
            <a:spLocks noGrp="1"/>
          </p:cNvSpPr>
          <p:nvPr/>
        </p:nvSpPr>
        <p:spPr>
          <a:xfrm>
            <a:off x="495300" y="6505575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10 / 23">
            <a:extLst>
              <a:ext uri="{FF2B5EF4-FFF2-40B4-BE49-F238E27FC236}">
                <ns2:creationId id="{838B5538-FA71-451E-A093-54B42283E0CB}"/>
              </a:ext>
            </a:extLst>
          </p:cNvPr>
          <p:cNvSpPr>
            <a:spLocks noGrp="1"/>
          </p:cNvSpPr>
          <p:nvPr/>
        </p:nvSpPr>
        <p:spPr>
          <a:xfrm>
            <a:off x="10382250" y="6505575"/>
            <a:ext cx="13144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10 / 23</a:t>
            </a:r>
          </a:p>
        </p:txBody>
      </p:sp>
      <p:sp>
        <p:nvSpPr>
          <p:cNvPr id="6" name="把“高级一点”说具体">
            <a:extLst>
              <a:ext uri="{FF2B5EF4-FFF2-40B4-BE49-F238E27FC236}">
                <ns2:creationId id="{29EC7C23-5FC4-4805-83A2-0C71C73F18A0}"/>
              </a:ext>
            </a:extLst>
          </p:cNvPr>
          <p:cNvSpPr>
            <a:spLocks noGrp="1"/>
          </p:cNvSpPr>
          <p:nvPr/>
        </p:nvSpPr>
        <p:spPr>
          <a:xfrm>
            <a:off x="533400" y="828675"/>
            <a:ext cx="64770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把“高级一点”说具体</a:t>
            </a:r>
          </a:p>
        </p:txBody>
      </p:sp>
      <p:sp>
        <p:nvSpPr>
          <p:cNvPr id="7" name="提示词，是一次&#10;清楚的拍摄沟通">
            <a:extLst>
              <a:ext uri="{FF2B5EF4-FFF2-40B4-BE49-F238E27FC236}">
                <ns2:creationId id="{F4E40D2B-7871-4032-BE47-D8578DAB9BC2}"/>
              </a:ext>
            </a:extLst>
          </p:cNvPr>
          <p:cNvSpPr>
            <a:spLocks noGrp="1"/>
          </p:cNvSpPr>
          <p:nvPr/>
        </p:nvSpPr>
        <p:spPr>
          <a:xfrm>
            <a:off x="495300" y="1276350"/>
            <a:ext cx="7381875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3525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525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提示词，是一次</a:t>
            </a:r>
          </a:p>
          <a:p>
            <a:pPr algn="l">
              <a:lnSpc>
                <a:spcPct val="125000"/>
              </a:lnSpc>
              <a:buNone/>
              <a:defRPr sz="3525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525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清楚的拍摄沟通</a:t>
            </a:r>
          </a:p>
        </p:txBody>
      </p:sp>
      <p:sp>
        <p:nvSpPr>
          <p:cNvPr id="8" name="">
            <a:extLst>
              <a:ext uri="{FF2B5EF4-FFF2-40B4-BE49-F238E27FC236}">
                <ns2:creationId id="{2666C19B-9925-40B6-A199-9536F8E37C1F}"/>
              </a:ext>
            </a:extLst>
          </p:cNvPr>
          <p:cNvSpPr>
            <a:spLocks noGrp="1"/>
          </p:cNvSpPr>
          <p:nvPr/>
        </p:nvSpPr>
        <p:spPr>
          <a:xfrm>
            <a:off x="533400" y="2962275"/>
            <a:ext cx="668655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9" name="人物或产品">
            <a:extLst>
              <a:ext uri="{FF2B5EF4-FFF2-40B4-BE49-F238E27FC236}">
                <ns2:creationId id="{17726B69-F294-4617-97C6-665AEC2C4DA5}"/>
              </a:ext>
            </a:extLst>
          </p:cNvPr>
          <p:cNvSpPr>
            <a:spLocks noGrp="1"/>
          </p:cNvSpPr>
          <p:nvPr/>
        </p:nvSpPr>
        <p:spPr>
          <a:xfrm>
            <a:off x="542925" y="3076575"/>
            <a:ext cx="19526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8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人物或产品</a:t>
            </a:r>
          </a:p>
        </p:txBody>
      </p:sp>
      <p:sp>
        <p:nvSpPr>
          <p:cNvPr id="10" name="谁是画面主体">
            <a:extLst>
              <a:ext uri="{FF2B5EF4-FFF2-40B4-BE49-F238E27FC236}">
                <ns2:creationId id="{4CA11305-BEDB-43A7-BE24-82DBF1A8551C}"/>
              </a:ext>
            </a:extLst>
          </p:cNvPr>
          <p:cNvSpPr>
            <a:spLocks noGrp="1"/>
          </p:cNvSpPr>
          <p:nvPr/>
        </p:nvSpPr>
        <p:spPr>
          <a:xfrm>
            <a:off x="2590800" y="3105150"/>
            <a:ext cx="46672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谁是画面主体</a:t>
            </a:r>
          </a:p>
        </p:txBody>
      </p:sp>
      <p:sp>
        <p:nvSpPr>
          <p:cNvPr id="11" name="">
            <a:extLst>
              <a:ext uri="{FF2B5EF4-FFF2-40B4-BE49-F238E27FC236}">
                <ns2:creationId id="{FCD14F1A-1154-4C6D-96ED-0AA6D105FE2C}"/>
              </a:ext>
            </a:extLst>
          </p:cNvPr>
          <p:cNvSpPr>
            <a:spLocks noGrp="1"/>
          </p:cNvSpPr>
          <p:nvPr/>
        </p:nvSpPr>
        <p:spPr>
          <a:xfrm>
            <a:off x="533400" y="3695700"/>
            <a:ext cx="668655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12" name="场景与氛围">
            <a:extLst>
              <a:ext uri="{FF2B5EF4-FFF2-40B4-BE49-F238E27FC236}">
                <ns2:creationId id="{0C4DC436-4BFE-4823-AA47-A208A6EC0A47}"/>
              </a:ext>
            </a:extLst>
          </p:cNvPr>
          <p:cNvSpPr>
            <a:spLocks noGrp="1"/>
          </p:cNvSpPr>
          <p:nvPr/>
        </p:nvSpPr>
        <p:spPr>
          <a:xfrm>
            <a:off x="542925" y="3810000"/>
            <a:ext cx="19526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8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场景与氛围</a:t>
            </a:r>
          </a:p>
        </p:txBody>
      </p:sp>
      <p:sp>
        <p:nvSpPr>
          <p:cNvPr id="13" name="发生在哪里，是什么质感">
            <a:extLst>
              <a:ext uri="{FF2B5EF4-FFF2-40B4-BE49-F238E27FC236}">
                <ns2:creationId id="{E86A5440-8382-4D56-A58A-9F7E3140C11B}"/>
              </a:ext>
            </a:extLst>
          </p:cNvPr>
          <p:cNvSpPr>
            <a:spLocks noGrp="1"/>
          </p:cNvSpPr>
          <p:nvPr/>
        </p:nvSpPr>
        <p:spPr>
          <a:xfrm>
            <a:off x="2590800" y="3838575"/>
            <a:ext cx="46672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发生在哪里，是什么质感</a:t>
            </a:r>
          </a:p>
        </p:txBody>
      </p:sp>
      <p:sp>
        <p:nvSpPr>
          <p:cNvPr id="14" name="">
            <a:extLst>
              <a:ext uri="{FF2B5EF4-FFF2-40B4-BE49-F238E27FC236}">
                <ns2:creationId id="{1EF3F073-E5A2-4047-B56E-B207377BE0BE}"/>
              </a:ext>
            </a:extLst>
          </p:cNvPr>
          <p:cNvSpPr>
            <a:spLocks noGrp="1"/>
          </p:cNvSpPr>
          <p:nvPr/>
        </p:nvSpPr>
        <p:spPr>
          <a:xfrm>
            <a:off x="533400" y="4429125"/>
            <a:ext cx="668655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15" name="镜头与动作">
            <a:extLst>
              <a:ext uri="{FF2B5EF4-FFF2-40B4-BE49-F238E27FC236}">
                <ns2:creationId id="{E3288365-8610-4280-B7DA-79F0E211EAA5}"/>
              </a:ext>
            </a:extLst>
          </p:cNvPr>
          <p:cNvSpPr>
            <a:spLocks noGrp="1"/>
          </p:cNvSpPr>
          <p:nvPr/>
        </p:nvSpPr>
        <p:spPr>
          <a:xfrm>
            <a:off x="542925" y="4543425"/>
            <a:ext cx="19526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8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镜头与动作</a:t>
            </a:r>
          </a:p>
        </p:txBody>
      </p:sp>
      <p:sp>
        <p:nvSpPr>
          <p:cNvPr id="16" name="从哪里拍，画面如何移动">
            <a:extLst>
              <a:ext uri="{FF2B5EF4-FFF2-40B4-BE49-F238E27FC236}">
                <ns2:creationId id="{AE0FAFBC-1970-40AB-AE8D-89732037876B}"/>
              </a:ext>
            </a:extLst>
          </p:cNvPr>
          <p:cNvSpPr>
            <a:spLocks noGrp="1"/>
          </p:cNvSpPr>
          <p:nvPr/>
        </p:nvSpPr>
        <p:spPr>
          <a:xfrm>
            <a:off x="2590800" y="4572000"/>
            <a:ext cx="46672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从哪里拍，画面如何移动</a:t>
            </a:r>
          </a:p>
        </p:txBody>
      </p:sp>
      <p:sp>
        <p:nvSpPr>
          <p:cNvPr id="17" name="">
            <a:extLst>
              <a:ext uri="{FF2B5EF4-FFF2-40B4-BE49-F238E27FC236}">
                <ns2:creationId id="{12FB5CD9-D14E-4562-A361-305111644CB1}"/>
              </a:ext>
            </a:extLst>
          </p:cNvPr>
          <p:cNvSpPr>
            <a:spLocks noGrp="1"/>
          </p:cNvSpPr>
          <p:nvPr/>
        </p:nvSpPr>
        <p:spPr>
          <a:xfrm>
            <a:off x="533400" y="5162550"/>
            <a:ext cx="668655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18" name="声音与节奏">
            <a:extLst>
              <a:ext uri="{FF2B5EF4-FFF2-40B4-BE49-F238E27FC236}">
                <ns2:creationId id="{FB0A41B8-3940-45E5-89D3-19FE8374F19A}"/>
              </a:ext>
            </a:extLst>
          </p:cNvPr>
          <p:cNvSpPr>
            <a:spLocks noGrp="1"/>
          </p:cNvSpPr>
          <p:nvPr/>
        </p:nvSpPr>
        <p:spPr>
          <a:xfrm>
            <a:off x="542925" y="5276850"/>
            <a:ext cx="19526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8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声音与节奏</a:t>
            </a:r>
          </a:p>
        </p:txBody>
      </p:sp>
      <p:sp>
        <p:nvSpPr>
          <p:cNvPr id="19" name="对白、环境声和情绪怎样衔接">
            <a:extLst>
              <a:ext uri="{FF2B5EF4-FFF2-40B4-BE49-F238E27FC236}">
                <ns2:creationId id="{022945F6-280D-41D8-B24E-A3973E9B3A18}"/>
              </a:ext>
            </a:extLst>
          </p:cNvPr>
          <p:cNvSpPr>
            <a:spLocks noGrp="1"/>
          </p:cNvSpPr>
          <p:nvPr/>
        </p:nvSpPr>
        <p:spPr>
          <a:xfrm>
            <a:off x="2590800" y="5305425"/>
            <a:ext cx="46672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对白、环境声和情绪怎样衔接</a:t>
            </a:r>
          </a:p>
        </p:txBody>
      </p:sp>
      <p:sp>
        <p:nvSpPr>
          <p:cNvPr id="20" name="">
            <a:extLst>
              <a:ext uri="{FF2B5EF4-FFF2-40B4-BE49-F238E27FC236}">
                <ns2:creationId id="{A965A021-AA0E-4679-A8BA-1AA890324396}"/>
              </a:ext>
            </a:extLst>
          </p:cNvPr>
          <p:cNvSpPr>
            <a:spLocks noGrp="1"/>
          </p:cNvSpPr>
          <p:nvPr/>
        </p:nvSpPr>
        <p:spPr>
          <a:xfrm>
            <a:off x="8639175" y="1238250"/>
            <a:ext cx="2524125" cy="44672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43" name="hotpot-exploration.mp4" descr="探店视频示例">
            <a:hlinkClick action="ppaction://media"/>
          </p:cNvPr>
          <p:cNvPicPr>
            <a:picLocks noChangeAspect="1"/>
          </p:cNvPicPr>
          <p:nvPr>
            <a:videoFile r:link="rIdVideo9"/>
            <p:extLst>
              <p:ext uri="{DAA4B4D4-6D71-4841-9C94-3DE7FCFB9230}">
                <p14:media r:embed="rIdMedia9"/>
              </p:ext>
            </p:extLst>
          </p:nvPr>
        </p:nvPicPr>
        <p:blipFill>
          <a:blip r:embed="R813806983e0d4d41"/>
          <a:stretch/>
        </p:blipFill>
        <p:spPr>
          <a:xfrm>
            <a:off x="8650188" y="1247775"/>
            <a:ext cx="2502098" cy="4448175"/>
          </a:xfrm>
          <a:prstGeom prst="rect">
            <a:avLst/>
          </a:prstGeom>
        </p:spPr>
      </p:pic>
      <p:sp>
        <p:nvSpPr>
          <p:cNvPr id="22" name="探店视频示例">
            <a:extLst>
              <a:ext uri="{FF2B5EF4-FFF2-40B4-BE49-F238E27FC236}">
                <ns2:creationId id="{B45ACEC4-0E7A-4A02-8A4D-E950DCD95E07}"/>
              </a:ext>
            </a:extLst>
          </p:cNvPr>
          <p:cNvSpPr>
            <a:spLocks noGrp="1"/>
          </p:cNvSpPr>
          <p:nvPr/>
        </p:nvSpPr>
        <p:spPr>
          <a:xfrm>
            <a:off x="8648700" y="5857875"/>
            <a:ext cx="2505075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3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探店视频示例</a:t>
            </a:r>
          </a:p>
        </p:txBody>
      </p:sp>
    </p:spTree>
    <p:extLst>
      <p:ext uri="{BB962C8B-B14F-4D97-AF65-F5344CB8AC3E}">
        <p14:creationId val="1698072662"/>
      </p:ext>
    </p:extLst>
  </p:cSld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4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A1014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4" name="小鲸智联的碧爽姐">
            <a:extLst>
              <a:ext uri="{FF2B5EF4-FFF2-40B4-BE49-F238E27FC236}">
                <ns2:creationId id="{1CA8D22B-363B-4A33-BADF-83D517D44FC0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实操案例">
            <a:extLst>
              <a:ext uri="{FF2B5EF4-FFF2-40B4-BE49-F238E27FC236}">
                <ns2:creationId id="{DD0630D2-DAEF-4612-83B0-615975D1B8E6}"/>
              </a:ext>
            </a:extLst>
          </p:cNvPr>
          <p:cNvSpPr>
            <a:spLocks noGrp="1"/>
          </p:cNvSpPr>
          <p:nvPr/>
        </p:nvSpPr>
        <p:spPr>
          <a:xfrm>
            <a:off x="8763000" y="266700"/>
            <a:ext cx="29337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实操案例</a:t>
            </a:r>
          </a:p>
        </p:txBody>
      </p:sp>
      <p:sp>
        <p:nvSpPr>
          <p:cNvPr id="3" name="">
            <a:extLst>
              <a:ext uri="{FF2B5EF4-FFF2-40B4-BE49-F238E27FC236}">
                <ns2:creationId id="{DFF79E1B-F53D-4292-A7A5-A38EF6E4D3DD}"/>
              </a:ext>
            </a:extLst>
          </p:cNvPr>
          <p:cNvSpPr>
            <a:spLocks noGrp="1"/>
          </p:cNvSpPr>
          <p:nvPr/>
        </p:nvSpPr>
        <p:spPr>
          <a:xfrm>
            <a:off x="495300" y="6400800"/>
            <a:ext cx="112014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4" name="AI 老板分身实战落地课">
            <a:extLst>
              <a:ext uri="{FF2B5EF4-FFF2-40B4-BE49-F238E27FC236}">
                <ns2:creationId id="{83D7CB42-B225-43AC-96B5-3C699FD16EA8}"/>
              </a:ext>
            </a:extLst>
          </p:cNvPr>
          <p:cNvSpPr>
            <a:spLocks noGrp="1"/>
          </p:cNvSpPr>
          <p:nvPr/>
        </p:nvSpPr>
        <p:spPr>
          <a:xfrm>
            <a:off x="495300" y="6505575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11 / 23">
            <a:extLst>
              <a:ext uri="{FF2B5EF4-FFF2-40B4-BE49-F238E27FC236}">
                <ns2:creationId id="{AC5BFF89-BBA5-4EDF-AE25-A3E5E03E0411}"/>
              </a:ext>
            </a:extLst>
          </p:cNvPr>
          <p:cNvSpPr>
            <a:spLocks noGrp="1"/>
          </p:cNvSpPr>
          <p:nvPr/>
        </p:nvSpPr>
        <p:spPr>
          <a:xfrm>
            <a:off x="10382250" y="6505575"/>
            <a:ext cx="13144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11 / 23</a:t>
            </a:r>
          </a:p>
        </p:txBody>
      </p:sp>
      <p:pic>
        <p:nvPicPr>
          <p:cNvPr id="19" name=""/>
          <p:cNvPicPr>
            <a:picLocks noChangeAspect="1"/>
          </p:cNvPicPr>
          <p:nvPr/>
        </p:nvPicPr>
        <p:blipFill>
          <a:blip r:embed="R1351d9cc95b54d2f"/>
          <a:srcRect l="0" t="7616" r="0" b="7616"/>
          <a:stretch>
            <a:fillRect l="0" t="0" r="0" b="0"/>
          </a:stretch>
        </p:blipFill>
        <p:spPr>
          <a:xfrm>
            <a:off x="0" y="581025"/>
            <a:ext cx="12192000" cy="5810250"/>
          </a:xfrm>
          <a:prstGeom prst="rect">
            <a:avLst/>
          </a:prstGeom>
        </p:spPr>
      </p:pic>
      <p:sp>
        <p:nvSpPr>
          <p:cNvPr id="7" name="">
            <a:extLst>
              <a:ext uri="{FF2B5EF4-FFF2-40B4-BE49-F238E27FC236}">
                <ns2:creationId id="{4CE4EAE8-0021-4A59-9D96-547D665B02B6}"/>
              </a:ext>
            </a:extLst>
          </p:cNvPr>
          <p:cNvSpPr>
            <a:spLocks noGrp="1"/>
          </p:cNvSpPr>
          <p:nvPr/>
        </p:nvSpPr>
        <p:spPr>
          <a:xfrm>
            <a:off x="0" y="581025"/>
            <a:ext cx="8143875" cy="5810250"/>
          </a:xfrm>
          <a:prstGeom prst="rect">
            <a:avLst/>
          </a:prstGeom>
          <a:gradFill>
            <a:gsLst>
              <a:gs pos="0">
                <a:srgbClr val="0A1014">
                  <a:alpha val="98000"/>
                </a:srgbClr>
              </a:gs>
              <a:gs pos="82000">
                <a:srgbClr val="0A1014">
                  <a:alpha val="88000"/>
                </a:srgbClr>
              </a:gs>
              <a:gs pos="100000">
                <a:srgbClr val="0A1014">
                  <a:alpha val="20000"/>
                </a:srgbClr>
              </a:gs>
            </a:gsLst>
            <a:lin ang="0"/>
          </a:gradFill>
          <a:ln w="0">
            <a:noFill/>
          </a:ln>
        </p:spPr>
      </p:sp>
      <p:sp>
        <p:nvSpPr>
          <p:cNvPr id="8" name="人物动态视频">
            <a:extLst>
              <a:ext uri="{FF2B5EF4-FFF2-40B4-BE49-F238E27FC236}">
                <ns2:creationId id="{88AB2C3B-2FB3-4701-851D-8EF46AFC1A81}"/>
              </a:ext>
            </a:extLst>
          </p:cNvPr>
          <p:cNvSpPr>
            <a:spLocks noGrp="1"/>
          </p:cNvSpPr>
          <p:nvPr/>
        </p:nvSpPr>
        <p:spPr>
          <a:xfrm>
            <a:off x="533400" y="1104900"/>
            <a:ext cx="676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人物动态视频</a:t>
            </a:r>
          </a:p>
        </p:txBody>
      </p:sp>
      <p:sp>
        <p:nvSpPr>
          <p:cNvPr id="9" name="人物动态，&#10;也需要内容与节奏">
            <a:extLst>
              <a:ext uri="{FF2B5EF4-FFF2-40B4-BE49-F238E27FC236}">
                <ns2:creationId id="{45B05267-3209-4A97-9CFB-42A098793E60}"/>
              </a:ext>
            </a:extLst>
          </p:cNvPr>
          <p:cNvSpPr>
            <a:spLocks noGrp="1"/>
          </p:cNvSpPr>
          <p:nvPr/>
        </p:nvSpPr>
        <p:spPr>
          <a:xfrm>
            <a:off x="495300" y="1743075"/>
            <a:ext cx="7381875" cy="1304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360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60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人物动态，</a:t>
            </a:r>
          </a:p>
          <a:p>
            <a:pPr algn="l">
              <a:lnSpc>
                <a:spcPct val="125000"/>
              </a:lnSpc>
              <a:buNone/>
              <a:defRPr sz="360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60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也需要内容与节奏</a:t>
            </a:r>
          </a:p>
        </p:txBody>
      </p:sp>
      <p:sp>
        <p:nvSpPr>
          <p:cNvPr id="10" name="人物关系、固定轴线、光影、表演节奏&#10;和环境声音，一">
            <a:extLst>
              <a:ext uri="{FF2B5EF4-FFF2-40B4-BE49-F238E27FC236}">
                <ns2:creationId id="{EA0DF75A-63BC-43BC-A74A-644B15365DC5}"/>
              </a:ext>
            </a:extLst>
          </p:cNvPr>
          <p:cNvSpPr>
            <a:spLocks noGrp="1"/>
          </p:cNvSpPr>
          <p:nvPr/>
        </p:nvSpPr>
        <p:spPr>
          <a:xfrm>
            <a:off x="533400" y="3581400"/>
            <a:ext cx="7172325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95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人物关系、固定轴线、光影、表演节奏</a:t>
            </a:r>
          </a:p>
          <a:p>
            <a:pPr algn="l">
              <a:lnSpc>
                <a:spcPct val="125000"/>
              </a:lnSpc>
              <a:buNone/>
              <a:defRPr sz="195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和环境声音，一起组成完整作品。</a:t>
            </a:r>
          </a:p>
        </p:txBody>
      </p:sp>
      <p:sp>
        <p:nvSpPr>
          <p:cNvPr id="11" name="把画面讲清楚，生成才有方向。">
            <a:extLst>
              <a:ext uri="{FF2B5EF4-FFF2-40B4-BE49-F238E27FC236}">
                <ns2:creationId id="{084AE7FC-5EB6-4C3B-8585-871F99549926}"/>
              </a:ext>
            </a:extLst>
          </p:cNvPr>
          <p:cNvSpPr>
            <a:spLocks noGrp="1"/>
          </p:cNvSpPr>
          <p:nvPr/>
        </p:nvSpPr>
        <p:spPr>
          <a:xfrm>
            <a:off x="533400" y="5238750"/>
            <a:ext cx="701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80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把画面讲清楚，生成才有方向。</a:t>
            </a:r>
          </a:p>
        </p:txBody>
      </p:sp>
      <p:sp>
        <p:nvSpPr>
          <p:cNvPr id="12" name="">
            <a:extLst>
              <a:ext uri="{FF2B5EF4-FFF2-40B4-BE49-F238E27FC236}">
                <ns2:creationId id="{C506C0AF-C9BD-4117-8059-87D3763DED5A}"/>
              </a:ext>
            </a:extLst>
          </p:cNvPr>
          <p:cNvSpPr>
            <a:spLocks noGrp="1"/>
          </p:cNvSpPr>
          <p:nvPr/>
        </p:nvSpPr>
        <p:spPr>
          <a:xfrm>
            <a:off x="8696325" y="1066800"/>
            <a:ext cx="2495550" cy="4419600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26" name="star-video.mp4" descr="人物动态示例">
            <a:hlinkClick action="ppaction://media"/>
          </p:cNvPr>
          <p:cNvPicPr>
            <a:picLocks noChangeAspect="1"/>
          </p:cNvPicPr>
          <p:nvPr>
            <a:videoFile r:link="rIdVideo10"/>
            <p:extLst>
              <p:ext uri="{DAA4B4D4-6D71-4841-9C94-3DE7FCFB9230}">
                <p14:media r:embed="rIdMedia10"/>
              </p:ext>
            </p:extLst>
          </p:nvPr>
        </p:nvPicPr>
        <p:blipFill>
          <a:blip r:embed="R78bf634b9f294578"/>
          <a:stretch/>
        </p:blipFill>
        <p:spPr>
          <a:xfrm>
            <a:off x="8706445" y="1076325"/>
            <a:ext cx="2475309" cy="4400550"/>
          </a:xfrm>
          <a:prstGeom prst="rect">
            <a:avLst/>
          </a:prstGeom>
        </p:spPr>
      </p:pic>
    </p:spTree>
    <p:extLst>
      <p:ext uri="{BB962C8B-B14F-4D97-AF65-F5344CB8AC3E}">
        <p14:creationId val="2144529978"/>
      </p:ext>
    </p:extLst>
  </p:cSld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A1014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4" name="小鲸智联的碧爽姐">
            <a:extLst>
              <a:ext uri="{FF2B5EF4-FFF2-40B4-BE49-F238E27FC236}">
                <ns2:creationId id="{59CF5FA9-9926-4ADD-AF86-2B8AC00CC458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产品内容实操">
            <a:extLst>
              <a:ext uri="{FF2B5EF4-FFF2-40B4-BE49-F238E27FC236}">
                <ns2:creationId id="{0AA9E8F1-3855-4E6D-8C91-FF43AC02C462}"/>
              </a:ext>
            </a:extLst>
          </p:cNvPr>
          <p:cNvSpPr>
            <a:spLocks noGrp="1"/>
          </p:cNvSpPr>
          <p:nvPr/>
        </p:nvSpPr>
        <p:spPr>
          <a:xfrm>
            <a:off x="8763000" y="266700"/>
            <a:ext cx="29337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产品内容实操</a:t>
            </a:r>
          </a:p>
        </p:txBody>
      </p:sp>
      <p:sp>
        <p:nvSpPr>
          <p:cNvPr id="3" name="">
            <a:extLst>
              <a:ext uri="{FF2B5EF4-FFF2-40B4-BE49-F238E27FC236}">
                <ns2:creationId id="{AC9C5E38-6E4C-4D1A-8A1B-E2A350656336}"/>
              </a:ext>
            </a:extLst>
          </p:cNvPr>
          <p:cNvSpPr>
            <a:spLocks noGrp="1"/>
          </p:cNvSpPr>
          <p:nvPr/>
        </p:nvSpPr>
        <p:spPr>
          <a:xfrm>
            <a:off x="495300" y="6400800"/>
            <a:ext cx="112014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4" name="AI 老板分身实战落地课">
            <a:extLst>
              <a:ext uri="{FF2B5EF4-FFF2-40B4-BE49-F238E27FC236}">
                <ns2:creationId id="{D7A810E6-5C6A-455B-A66B-D4AC8C5CA9C0}"/>
              </a:ext>
            </a:extLst>
          </p:cNvPr>
          <p:cNvSpPr>
            <a:spLocks noGrp="1"/>
          </p:cNvSpPr>
          <p:nvPr/>
        </p:nvSpPr>
        <p:spPr>
          <a:xfrm>
            <a:off x="495300" y="6505575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12 / 23">
            <a:extLst>
              <a:ext uri="{FF2B5EF4-FFF2-40B4-BE49-F238E27FC236}">
                <ns2:creationId id="{D9DDAC20-332C-4D4F-A356-8335846F711D}"/>
              </a:ext>
            </a:extLst>
          </p:cNvPr>
          <p:cNvSpPr>
            <a:spLocks noGrp="1"/>
          </p:cNvSpPr>
          <p:nvPr/>
        </p:nvSpPr>
        <p:spPr>
          <a:xfrm>
            <a:off x="10382250" y="6505575"/>
            <a:ext cx="13144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12 / 23</a:t>
            </a:r>
          </a:p>
        </p:txBody>
      </p:sp>
      <p:sp>
        <p:nvSpPr>
          <p:cNvPr id="6" name="产品宣传的制作路线">
            <a:extLst>
              <a:ext uri="{FF2B5EF4-FFF2-40B4-BE49-F238E27FC236}">
                <ns2:creationId id="{E9D40662-9508-4F36-8A6F-058D76B46698}"/>
              </a:ext>
            </a:extLst>
          </p:cNvPr>
          <p:cNvSpPr>
            <a:spLocks noGrp="1"/>
          </p:cNvSpPr>
          <p:nvPr/>
        </p:nvSpPr>
        <p:spPr>
          <a:xfrm>
            <a:off x="533400" y="781050"/>
            <a:ext cx="111252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产品宣传的制作路线</a:t>
            </a:r>
          </a:p>
        </p:txBody>
      </p:sp>
      <p:sp>
        <p:nvSpPr>
          <p:cNvPr id="7" name="一张产品图，先拆成分镜">
            <a:extLst>
              <a:ext uri="{FF2B5EF4-FFF2-40B4-BE49-F238E27FC236}">
                <ns2:creationId id="{D1684AB8-059D-43DD-B2BB-658372E0DCA9}"/>
              </a:ext>
            </a:extLst>
          </p:cNvPr>
          <p:cNvSpPr>
            <a:spLocks noGrp="1"/>
          </p:cNvSpPr>
          <p:nvPr/>
        </p:nvSpPr>
        <p:spPr>
          <a:xfrm>
            <a:off x="495300" y="1114425"/>
            <a:ext cx="11201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一张产品图，先拆成分镜</a:t>
            </a:r>
          </a:p>
        </p:txBody>
      </p:sp>
      <p:sp>
        <p:nvSpPr>
          <p:cNvPr id="8" name="先明确每个镜头要讲什么，再让画面动起来。">
            <a:extLst>
              <a:ext uri="{FF2B5EF4-FFF2-40B4-BE49-F238E27FC236}">
                <ns2:creationId id="{49FAD01B-9758-42C8-93A3-A00B0297A83A}"/>
              </a:ext>
            </a:extLst>
          </p:cNvPr>
          <p:cNvSpPr>
            <a:spLocks noGrp="1"/>
          </p:cNvSpPr>
          <p:nvPr/>
        </p:nvSpPr>
        <p:spPr>
          <a:xfrm>
            <a:off x="523875" y="1914525"/>
            <a:ext cx="110966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先明确每个镜头要讲什么，再让画面动起来。</a:t>
            </a:r>
          </a:p>
        </p:txBody>
      </p:sp>
      <p:pic>
        <p:nvPicPr>
          <p:cNvPr id="22" name=""/>
          <p:cNvPicPr>
            <a:picLocks noChangeAspect="1"/>
          </p:cNvPicPr>
          <p:nvPr/>
        </p:nvPicPr>
        <p:blipFill>
          <a:blip r:embed="R10f5fef2227e41f4"/>
          <a:stretch/>
        </p:blipFill>
        <p:spPr>
          <a:xfrm>
            <a:off x="589373" y="2619375"/>
            <a:ext cx="5174428" cy="2971800"/>
          </a:xfrm>
          <a:prstGeom prst="rect">
            <a:avLst/>
          </a:prstGeom>
        </p:spPr>
      </p:pic>
      <p:sp>
        <p:nvSpPr>
          <p:cNvPr id="10" name="">
            <a:extLst>
              <a:ext uri="{FF2B5EF4-FFF2-40B4-BE49-F238E27FC236}">
                <ns2:creationId id="{968FC724-D717-4D0E-AFF1-8F9624C7E7B0}"/>
              </a:ext>
            </a:extLst>
          </p:cNvPr>
          <p:cNvSpPr>
            <a:spLocks noGrp="1"/>
          </p:cNvSpPr>
          <p:nvPr/>
        </p:nvSpPr>
        <p:spPr>
          <a:xfrm>
            <a:off x="6334125" y="2609850"/>
            <a:ext cx="5305425" cy="2990850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24" name="product-tvc.mp4" descr="产品广告片示例">
            <a:hlinkClick action="ppaction://media"/>
          </p:cNvPr>
          <p:cNvPicPr>
            <a:picLocks noChangeAspect="1"/>
          </p:cNvPicPr>
          <p:nvPr>
            <a:videoFile r:link="rIdVideo11"/>
            <p:extLst>
              <p:ext uri="{DAA4B4D4-6D71-4841-9C94-3DE7FCFB9230}">
                <p14:media r:embed="rIdMedia11"/>
              </p:ext>
            </p:extLst>
          </p:nvPr>
        </p:nvPicPr>
        <p:blipFill>
          <a:blip r:embed="R953e93a9968a4331"/>
          <a:stretch/>
        </p:blipFill>
        <p:spPr>
          <a:xfrm>
            <a:off x="6345238" y="2619375"/>
            <a:ext cx="5283200" cy="2971800"/>
          </a:xfrm>
          <a:prstGeom prst="rect">
            <a:avLst/>
          </a:prstGeom>
        </p:spPr>
      </p:pic>
      <p:sp>
        <p:nvSpPr>
          <p:cNvPr id="12" name="九宫格分镜">
            <a:extLst>
              <a:ext uri="{FF2B5EF4-FFF2-40B4-BE49-F238E27FC236}">
                <ns2:creationId id="{09CCDE52-7494-4225-B879-E839B410111E}"/>
              </a:ext>
            </a:extLst>
          </p:cNvPr>
          <p:cNvSpPr>
            <a:spLocks noGrp="1"/>
          </p:cNvSpPr>
          <p:nvPr/>
        </p:nvSpPr>
        <p:spPr>
          <a:xfrm>
            <a:off x="533400" y="5819775"/>
            <a:ext cx="52863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65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九宫格分镜</a:t>
            </a:r>
          </a:p>
        </p:txBody>
      </p:sp>
      <p:sp>
        <p:nvSpPr>
          <p:cNvPr id="13" name="产品视频">
            <a:extLst>
              <a:ext uri="{FF2B5EF4-FFF2-40B4-BE49-F238E27FC236}">
                <ns2:creationId id="{3919E640-3C33-469C-B464-CF8101FD2FFC}"/>
              </a:ext>
            </a:extLst>
          </p:cNvPr>
          <p:cNvSpPr>
            <a:spLocks noGrp="1"/>
          </p:cNvSpPr>
          <p:nvPr/>
        </p:nvSpPr>
        <p:spPr>
          <a:xfrm>
            <a:off x="6343650" y="5819775"/>
            <a:ext cx="52863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65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产品视频</a:t>
            </a:r>
          </a:p>
        </p:txBody>
      </p:sp>
    </p:spTree>
    <p:extLst>
      <p:ext uri="{BB962C8B-B14F-4D97-AF65-F5344CB8AC3E}">
        <p14:creationId val="677486180"/>
      </p:ext>
    </p:extLst>
  </p:cSld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</p:childTnLst>
        </p:cTn>
      </p:par>
    </p:tn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0FA208D5-6CAE-4440-9D64-FE440D8EC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产品五连图">
            <a:extLst xmlns:a="http://schemas.openxmlformats.org/drawingml/2006/main">
              <a:ext uri="{FF2B5EF4-FFF2-40B4-BE49-F238E27FC236}">
                <a16:creationId xmlns:a16="http://schemas.microsoft.com/office/drawing/2014/main" id="{C45ED3B4-9272-4980-9D90-0AD55C8BD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产品五连图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6B95FD-73F6-4B39-A0A4-A82CF7BFB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B039E80E-AA78-4321-BFD3-C769C8438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13 / 23">
            <a:extLst xmlns:a="http://schemas.openxmlformats.org/drawingml/2006/main">
              <a:ext uri="{FF2B5EF4-FFF2-40B4-BE49-F238E27FC236}">
                <a16:creationId xmlns:a16="http://schemas.microsoft.com/office/drawing/2014/main" id="{B148EF13-7E4E-4C5A-B6BA-A4B103B48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13 / 23</a:t>
            </a:r>
          </a:p>
        </p:txBody>
      </p:sp>
      <p:sp>
        <p:nvSpPr>
          <p:cNvPr id="6" name="皇封村酒 · 五连图示例">
            <a:extLst xmlns:a="http://schemas.openxmlformats.org/drawingml/2006/main">
              <a:ext uri="{FF2B5EF4-FFF2-40B4-BE49-F238E27FC236}">
                <a16:creationId xmlns:a16="http://schemas.microsoft.com/office/drawing/2014/main" id="{41C1CEF8-888F-43B8-994E-ADA49DC50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皇封村酒 · 五连图示例</a:t>
            </a:r>
          </a:p>
        </p:txBody>
      </p:sp>
      <p:sp>
        <p:nvSpPr>
          <p:cNvPr id="7" name="五张图，各讲一个产品信息">
            <a:extLst xmlns:a="http://schemas.openxmlformats.org/drawingml/2006/main">
              <a:ext uri="{FF2B5EF4-FFF2-40B4-BE49-F238E27FC236}">
                <a16:creationId xmlns:a16="http://schemas.microsoft.com/office/drawing/2014/main" id="{96EF25DB-8981-48FE-8D4F-1E6259325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14425"/>
            <a:ext cx="11201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五张图，各讲一个产品信息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d9b10b379f44fd"/>
          <a:stretch xmlns:a="http://schemas.openxmlformats.org/drawingml/2006/main"/>
        </p:blipFill>
        <p:spPr>
          <a:xfrm xmlns:a="http://schemas.openxmlformats.org/drawingml/2006/main">
            <a:off x="514350" y="2466975"/>
            <a:ext cx="2095500" cy="3143250"/>
          </a:xfrm>
          <a:prstGeom xmlns:a="http://schemas.openxmlformats.org/drawingml/2006/main" prst="rect">
            <a:avLst/>
          </a:prstGeom>
        </p:spPr>
      </p:pic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31ffe4674441cf"/>
          <a:stretch xmlns:a="http://schemas.openxmlformats.org/drawingml/2006/main"/>
        </p:blipFill>
        <p:spPr>
          <a:xfrm xmlns:a="http://schemas.openxmlformats.org/drawingml/2006/main">
            <a:off x="2781300" y="2466975"/>
            <a:ext cx="2095500" cy="3143250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7b1fbe1dcd42fc"/>
          <a:stretch xmlns:a="http://schemas.openxmlformats.org/drawingml/2006/main"/>
        </p:blipFill>
        <p:spPr>
          <a:xfrm xmlns:a="http://schemas.openxmlformats.org/drawingml/2006/main">
            <a:off x="5048250" y="2466975"/>
            <a:ext cx="2095500" cy="3143250"/>
          </a:xfrm>
          <a:prstGeom xmlns:a="http://schemas.openxmlformats.org/drawingml/2006/main" prst="rect">
            <a:avLst/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d9fc84e6764011"/>
          <a:stretch xmlns:a="http://schemas.openxmlformats.org/drawingml/2006/main"/>
        </p:blipFill>
        <p:spPr>
          <a:xfrm xmlns:a="http://schemas.openxmlformats.org/drawingml/2006/main">
            <a:off x="7315200" y="2466975"/>
            <a:ext cx="2095500" cy="3143250"/>
          </a:xfrm>
          <a:prstGeom xmlns:a="http://schemas.openxmlformats.org/drawingml/2006/main" prst="rect">
            <a:avLst/>
          </a:prstGeom>
        </p:spPr>
      </p:pic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6ae918e82442d5"/>
          <a:stretch xmlns:a="http://schemas.openxmlformats.org/drawingml/2006/main"/>
        </p:blipFill>
        <p:spPr>
          <a:xfrm xmlns:a="http://schemas.openxmlformats.org/drawingml/2006/main">
            <a:off x="9582150" y="2466975"/>
            <a:ext cx="2095500" cy="3143250"/>
          </a:xfrm>
          <a:prstGeom xmlns:a="http://schemas.openxmlformats.org/drawingml/2006/main" prst="rect">
            <a:avLst/>
          </a:prstGeom>
        </p:spPr>
      </p:pic>
      <p:sp>
        <p:nvSpPr>
          <p:cNvPr id="13" name="主视觉">
            <a:extLst xmlns:a="http://schemas.openxmlformats.org/drawingml/2006/main">
              <a:ext uri="{FF2B5EF4-FFF2-40B4-BE49-F238E27FC236}">
                <a16:creationId xmlns:a16="http://schemas.microsoft.com/office/drawing/2014/main" id="{90E72431-0B75-49E2-8A39-A5D510582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19775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15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主视觉</a:t>
            </a:r>
          </a:p>
        </p:txBody>
      </p:sp>
      <p:sp>
        <p:nvSpPr>
          <p:cNvPr id="14" name="材质细节">
            <a:extLst xmlns:a="http://schemas.openxmlformats.org/drawingml/2006/main">
              <a:ext uri="{FF2B5EF4-FFF2-40B4-BE49-F238E27FC236}">
                <a16:creationId xmlns:a16="http://schemas.microsoft.com/office/drawing/2014/main" id="{B0BA5C14-F849-4487-9CC4-ACDC1D77C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5819775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15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材质细节</a:t>
            </a:r>
          </a:p>
        </p:txBody>
      </p:sp>
      <p:sp>
        <p:nvSpPr>
          <p:cNvPr id="15" name="规格信息">
            <a:extLst xmlns:a="http://schemas.openxmlformats.org/drawingml/2006/main">
              <a:ext uri="{FF2B5EF4-FFF2-40B4-BE49-F238E27FC236}">
                <a16:creationId xmlns:a16="http://schemas.microsoft.com/office/drawing/2014/main" id="{20E5150E-AEF9-4E99-A88A-FFBC79D05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819775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15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规格信息</a:t>
            </a:r>
          </a:p>
        </p:txBody>
      </p:sp>
      <p:sp>
        <p:nvSpPr>
          <p:cNvPr id="16" name="礼盒包装">
            <a:extLst xmlns:a="http://schemas.openxmlformats.org/drawingml/2006/main">
              <a:ext uri="{FF2B5EF4-FFF2-40B4-BE49-F238E27FC236}">
                <a16:creationId xmlns:a16="http://schemas.microsoft.com/office/drawing/2014/main" id="{E3953A89-42B4-4EAF-9B48-CC8103D04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819775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15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礼盒包装</a:t>
            </a:r>
          </a:p>
        </p:txBody>
      </p:sp>
      <p:sp>
        <p:nvSpPr>
          <p:cNvPr id="17" name="使用场景">
            <a:extLst xmlns:a="http://schemas.openxmlformats.org/drawingml/2006/main">
              <a:ext uri="{FF2B5EF4-FFF2-40B4-BE49-F238E27FC236}">
                <a16:creationId xmlns:a16="http://schemas.microsoft.com/office/drawing/2014/main" id="{03E921ED-9CD3-4664-93D8-B89390D8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5819775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15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使用场景</a:t>
            </a:r>
          </a:p>
        </p:txBody>
      </p:sp>
    </p:spTree>
    <p:extLst>
      <p:ext uri="{BB962C8B-B14F-4D97-AF65-F5344CB8AC3E}">
        <p14:creationId xmlns:p14="http://schemas.microsoft.com/office/powerpoint/2010/main" val="130775712"/>
      </p:ext>
    </p:extLst>
  </p:cSld>
</p:sld>
</file>

<file path=ppt/slides/slide14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A1014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1" name="小鲸智联的碧爽姐">
            <a:extLst>
              <a:ext uri="{FF2B5EF4-FFF2-40B4-BE49-F238E27FC236}">
                <ns2:creationId id="{C2424F74-E9D2-455D-B14B-8C82FAC56C20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产品五连图">
            <a:extLst>
              <a:ext uri="{FF2B5EF4-FFF2-40B4-BE49-F238E27FC236}">
                <ns2:creationId id="{FCF76A7C-951A-49BD-BD42-CDC1FCE51284}"/>
              </a:ext>
            </a:extLst>
          </p:cNvPr>
          <p:cNvSpPr>
            <a:spLocks noGrp="1"/>
          </p:cNvSpPr>
          <p:nvPr/>
        </p:nvSpPr>
        <p:spPr>
          <a:xfrm>
            <a:off x="8763000" y="266700"/>
            <a:ext cx="29337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产品五连图</a:t>
            </a:r>
          </a:p>
        </p:txBody>
      </p:sp>
      <p:sp>
        <p:nvSpPr>
          <p:cNvPr id="3" name="">
            <a:extLst>
              <a:ext uri="{FF2B5EF4-FFF2-40B4-BE49-F238E27FC236}">
                <ns2:creationId id="{90756668-4C34-4CB5-A67B-7750BED7DEEB}"/>
              </a:ext>
            </a:extLst>
          </p:cNvPr>
          <p:cNvSpPr>
            <a:spLocks noGrp="1"/>
          </p:cNvSpPr>
          <p:nvPr/>
        </p:nvSpPr>
        <p:spPr>
          <a:xfrm>
            <a:off x="495300" y="6400800"/>
            <a:ext cx="112014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4" name="AI 老板分身实战落地课">
            <a:extLst>
              <a:ext uri="{FF2B5EF4-FFF2-40B4-BE49-F238E27FC236}">
                <ns2:creationId id="{55274E63-50BC-4E8C-B3D5-A3E028ED30B1}"/>
              </a:ext>
            </a:extLst>
          </p:cNvPr>
          <p:cNvSpPr>
            <a:spLocks noGrp="1"/>
          </p:cNvSpPr>
          <p:nvPr/>
        </p:nvSpPr>
        <p:spPr>
          <a:xfrm>
            <a:off x="495300" y="6505575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14 / 23">
            <a:extLst>
              <a:ext uri="{FF2B5EF4-FFF2-40B4-BE49-F238E27FC236}">
                <ns2:creationId id="{7357BABD-26D5-4282-BEE0-4D608A8C9B4E}"/>
              </a:ext>
            </a:extLst>
          </p:cNvPr>
          <p:cNvSpPr>
            <a:spLocks noGrp="1"/>
          </p:cNvSpPr>
          <p:nvPr/>
        </p:nvSpPr>
        <p:spPr>
          <a:xfrm>
            <a:off x="10382250" y="6505575"/>
            <a:ext cx="13144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14 / 23</a:t>
            </a:r>
          </a:p>
        </p:txBody>
      </p:sp>
      <p:sp>
        <p:nvSpPr>
          <p:cNvPr id="6" name="一款水壶的内容延展">
            <a:extLst>
              <a:ext uri="{FF2B5EF4-FFF2-40B4-BE49-F238E27FC236}">
                <ns2:creationId id="{CA58B7CC-715A-4F4E-993A-F1909A214278}"/>
              </a:ext>
            </a:extLst>
          </p:cNvPr>
          <p:cNvSpPr>
            <a:spLocks noGrp="1"/>
          </p:cNvSpPr>
          <p:nvPr/>
        </p:nvSpPr>
        <p:spPr>
          <a:xfrm>
            <a:off x="533400" y="781050"/>
            <a:ext cx="111252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一款水壶的内容延展</a:t>
            </a:r>
          </a:p>
        </p:txBody>
      </p:sp>
      <p:sp>
        <p:nvSpPr>
          <p:cNvPr id="7" name="五连图，再延展成一支视频">
            <a:extLst>
              <a:ext uri="{FF2B5EF4-FFF2-40B4-BE49-F238E27FC236}">
                <ns2:creationId id="{F1E267C2-9443-48FB-9C2C-BB3F5EF332D0}"/>
              </a:ext>
            </a:extLst>
          </p:cNvPr>
          <p:cNvSpPr>
            <a:spLocks noGrp="1"/>
          </p:cNvSpPr>
          <p:nvPr/>
        </p:nvSpPr>
        <p:spPr>
          <a:xfrm>
            <a:off x="495300" y="1114425"/>
            <a:ext cx="11201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五连图，再延展成一支视频</a:t>
            </a:r>
          </a:p>
        </p:txBody>
      </p:sp>
      <p:pic>
        <p:nvPicPr>
          <p:cNvPr id="28" name=""/>
          <p:cNvPicPr>
            <a:picLocks noChangeAspect="1"/>
          </p:cNvPicPr>
          <p:nvPr/>
        </p:nvPicPr>
        <p:blipFill>
          <a:blip r:embed="R5eecb529353e4cdb"/>
          <a:stretch/>
        </p:blipFill>
        <p:spPr>
          <a:xfrm>
            <a:off x="495300" y="2709863"/>
            <a:ext cx="1447800" cy="2171700"/>
          </a:xfrm>
          <a:prstGeom prst="rect">
            <a:avLst/>
          </a:prstGeom>
        </p:spPr>
      </p:pic>
      <p:sp>
        <p:nvSpPr>
          <p:cNvPr id="9" name="01">
            <a:extLst>
              <a:ext uri="{FF2B5EF4-FFF2-40B4-BE49-F238E27FC236}">
                <ns2:creationId id="{7E080368-7E9F-4C33-972B-29BF898442A5}"/>
              </a:ext>
            </a:extLst>
          </p:cNvPr>
          <p:cNvSpPr>
            <a:spLocks noGrp="1"/>
          </p:cNvSpPr>
          <p:nvPr/>
        </p:nvSpPr>
        <p:spPr>
          <a:xfrm>
            <a:off x="495300" y="5219700"/>
            <a:ext cx="14478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2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12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pic>
        <p:nvPicPr>
          <p:cNvPr id="30" name=""/>
          <p:cNvPicPr>
            <a:picLocks noChangeAspect="1"/>
          </p:cNvPicPr>
          <p:nvPr/>
        </p:nvPicPr>
        <p:blipFill>
          <a:blip r:embed="R761b744d6ae545f6"/>
          <a:stretch/>
        </p:blipFill>
        <p:spPr>
          <a:xfrm>
            <a:off x="2076450" y="2709863"/>
            <a:ext cx="1447800" cy="2171700"/>
          </a:xfrm>
          <a:prstGeom prst="rect">
            <a:avLst/>
          </a:prstGeom>
        </p:spPr>
      </p:pic>
      <p:sp>
        <p:nvSpPr>
          <p:cNvPr id="11" name="02">
            <a:extLst>
              <a:ext uri="{FF2B5EF4-FFF2-40B4-BE49-F238E27FC236}">
                <ns2:creationId id="{A1EB11DE-A5AA-47BC-924C-A542D803B59C}"/>
              </a:ext>
            </a:extLst>
          </p:cNvPr>
          <p:cNvSpPr>
            <a:spLocks noGrp="1"/>
          </p:cNvSpPr>
          <p:nvPr/>
        </p:nvSpPr>
        <p:spPr>
          <a:xfrm>
            <a:off x="2076450" y="5219700"/>
            <a:ext cx="14478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2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12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pic>
        <p:nvPicPr>
          <p:cNvPr id="32" name=""/>
          <p:cNvPicPr>
            <a:picLocks noChangeAspect="1"/>
          </p:cNvPicPr>
          <p:nvPr/>
        </p:nvPicPr>
        <p:blipFill>
          <a:blip r:embed="Rbecf1060019944a8"/>
          <a:stretch/>
        </p:blipFill>
        <p:spPr>
          <a:xfrm>
            <a:off x="3657600" y="2709863"/>
            <a:ext cx="1447800" cy="2171700"/>
          </a:xfrm>
          <a:prstGeom prst="rect">
            <a:avLst/>
          </a:prstGeom>
        </p:spPr>
      </p:pic>
      <p:sp>
        <p:nvSpPr>
          <p:cNvPr id="13" name="03">
            <a:extLst>
              <a:ext uri="{FF2B5EF4-FFF2-40B4-BE49-F238E27FC236}">
                <ns2:creationId id="{5AAFA8B3-E6A7-4965-BCAF-E3C83FE45D8D}"/>
              </a:ext>
            </a:extLst>
          </p:cNvPr>
          <p:cNvSpPr>
            <a:spLocks noGrp="1"/>
          </p:cNvSpPr>
          <p:nvPr/>
        </p:nvSpPr>
        <p:spPr>
          <a:xfrm>
            <a:off x="3657600" y="5219700"/>
            <a:ext cx="14478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2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12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pic>
        <p:nvPicPr>
          <p:cNvPr id="34" name=""/>
          <p:cNvPicPr>
            <a:picLocks noChangeAspect="1"/>
          </p:cNvPicPr>
          <p:nvPr/>
        </p:nvPicPr>
        <p:blipFill>
          <a:blip r:embed="Rd36489d86ff64d6d"/>
          <a:stretch/>
        </p:blipFill>
        <p:spPr>
          <a:xfrm>
            <a:off x="5238750" y="2844188"/>
            <a:ext cx="1447800" cy="1903050"/>
          </a:xfrm>
          <a:prstGeom prst="rect">
            <a:avLst/>
          </a:prstGeom>
        </p:spPr>
      </p:pic>
      <p:sp>
        <p:nvSpPr>
          <p:cNvPr id="15" name="04">
            <a:extLst>
              <a:ext uri="{FF2B5EF4-FFF2-40B4-BE49-F238E27FC236}">
                <ns2:creationId id="{EB29B0C9-70C6-4F71-B27D-077341A5207A}"/>
              </a:ext>
            </a:extLst>
          </p:cNvPr>
          <p:cNvSpPr>
            <a:spLocks noGrp="1"/>
          </p:cNvSpPr>
          <p:nvPr/>
        </p:nvSpPr>
        <p:spPr>
          <a:xfrm>
            <a:off x="5238750" y="5219700"/>
            <a:ext cx="14478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2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12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pic>
        <p:nvPicPr>
          <p:cNvPr id="36" name=""/>
          <p:cNvPicPr>
            <a:picLocks noChangeAspect="1"/>
          </p:cNvPicPr>
          <p:nvPr/>
        </p:nvPicPr>
        <p:blipFill>
          <a:blip r:embed="Rf276623af11d40bd"/>
          <a:stretch/>
        </p:blipFill>
        <p:spPr>
          <a:xfrm>
            <a:off x="6819900" y="2709863"/>
            <a:ext cx="1447800" cy="2171700"/>
          </a:xfrm>
          <a:prstGeom prst="rect">
            <a:avLst/>
          </a:prstGeom>
        </p:spPr>
      </p:pic>
      <p:sp>
        <p:nvSpPr>
          <p:cNvPr id="17" name="05">
            <a:extLst>
              <a:ext uri="{FF2B5EF4-FFF2-40B4-BE49-F238E27FC236}">
                <ns2:creationId id="{6A27A28F-4E18-4826-B03C-788AA9E5FB3C}"/>
              </a:ext>
            </a:extLst>
          </p:cNvPr>
          <p:cNvSpPr>
            <a:spLocks noGrp="1"/>
          </p:cNvSpPr>
          <p:nvPr/>
        </p:nvSpPr>
        <p:spPr>
          <a:xfrm>
            <a:off x="6819900" y="5219700"/>
            <a:ext cx="14478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25000"/>
              </a:lnSpc>
              <a:buNone/>
              <a:defRPr sz="12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12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18" name="">
            <a:extLst>
              <a:ext uri="{FF2B5EF4-FFF2-40B4-BE49-F238E27FC236}">
                <ns2:creationId id="{5A754BDC-092D-4CAB-83CF-03DD1164B207}"/>
              </a:ext>
            </a:extLst>
          </p:cNvPr>
          <p:cNvSpPr>
            <a:spLocks noGrp="1"/>
          </p:cNvSpPr>
          <p:nvPr/>
        </p:nvSpPr>
        <p:spPr>
          <a:xfrm>
            <a:off x="9048750" y="2181225"/>
            <a:ext cx="2105025" cy="372427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39" name="kettle-montage.mp4" descr="水壶成片示例">
            <a:hlinkClick action="ppaction://media"/>
          </p:cNvPr>
          <p:cNvPicPr>
            <a:picLocks noChangeAspect="1"/>
          </p:cNvPicPr>
          <p:nvPr>
            <a:videoFile r:link="rIdVideo12"/>
            <p:extLst>
              <p:ext uri="{DAA4B4D4-6D71-4841-9C94-3DE7FCFB9230}">
                <p14:media r:embed="rIdMedia12"/>
              </p:ext>
            </p:extLst>
          </p:nvPr>
        </p:nvPicPr>
        <p:blipFill>
          <a:blip r:embed="Ra87fb63b291d4ade"/>
          <a:stretch/>
        </p:blipFill>
        <p:spPr>
          <a:xfrm>
            <a:off x="9059168" y="2190750"/>
            <a:ext cx="2084189" cy="3705225"/>
          </a:xfrm>
          <a:prstGeom prst="rect">
            <a:avLst/>
          </a:prstGeom>
        </p:spPr>
      </p:pic>
      <p:sp>
        <p:nvSpPr>
          <p:cNvPr id="20" name="图组讲清信息，视频表现材质、动作与节奏。">
            <a:extLst>
              <a:ext uri="{FF2B5EF4-FFF2-40B4-BE49-F238E27FC236}">
                <ns2:creationId id="{5CA231FC-7667-4A5E-A343-1AA08166C155}"/>
              </a:ext>
            </a:extLst>
          </p:cNvPr>
          <p:cNvSpPr>
            <a:spLocks noGrp="1"/>
          </p:cNvSpPr>
          <p:nvPr/>
        </p:nvSpPr>
        <p:spPr>
          <a:xfrm>
            <a:off x="523875" y="5848350"/>
            <a:ext cx="7810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72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图组讲清信息，视频表现材质、动作与节奏。</a:t>
            </a:r>
          </a:p>
        </p:txBody>
      </p:sp>
    </p:spTree>
    <p:extLst>
      <p:ext uri="{BB962C8B-B14F-4D97-AF65-F5344CB8AC3E}">
        <p14:creationId val="132770896"/>
      </p:ext>
    </p:extLst>
  </p:cSld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9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A1014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7" name="小鲸智联的碧爽姐">
            <a:extLst>
              <a:ext uri="{FF2B5EF4-FFF2-40B4-BE49-F238E27FC236}">
                <ns2:creationId id="{38F9D5C2-3F6C-408C-8B67-00B99AD9C7A4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从演示到实操">
            <a:extLst>
              <a:ext uri="{FF2B5EF4-FFF2-40B4-BE49-F238E27FC236}">
                <ns2:creationId id="{7B774875-4B27-4F7F-92C5-36A442DC1FA8}"/>
              </a:ext>
            </a:extLst>
          </p:cNvPr>
          <p:cNvSpPr>
            <a:spLocks noGrp="1"/>
          </p:cNvSpPr>
          <p:nvPr/>
        </p:nvSpPr>
        <p:spPr>
          <a:xfrm>
            <a:off x="8763000" y="266700"/>
            <a:ext cx="29337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从演示到实操</a:t>
            </a:r>
          </a:p>
        </p:txBody>
      </p:sp>
      <p:sp>
        <p:nvSpPr>
          <p:cNvPr id="3" name="">
            <a:extLst>
              <a:ext uri="{FF2B5EF4-FFF2-40B4-BE49-F238E27FC236}">
                <ns2:creationId id="{5CC2D980-80A8-4A74-BFB4-58ED3D68385B}"/>
              </a:ext>
            </a:extLst>
          </p:cNvPr>
          <p:cNvSpPr>
            <a:spLocks noGrp="1"/>
          </p:cNvSpPr>
          <p:nvPr/>
        </p:nvSpPr>
        <p:spPr>
          <a:xfrm>
            <a:off x="495300" y="6400800"/>
            <a:ext cx="112014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4" name="AI 老板分身实战落地课">
            <a:extLst>
              <a:ext uri="{FF2B5EF4-FFF2-40B4-BE49-F238E27FC236}">
                <ns2:creationId id="{07C054DC-0CAB-4FDB-830E-D499638336C3}"/>
              </a:ext>
            </a:extLst>
          </p:cNvPr>
          <p:cNvSpPr>
            <a:spLocks noGrp="1"/>
          </p:cNvSpPr>
          <p:nvPr/>
        </p:nvSpPr>
        <p:spPr>
          <a:xfrm>
            <a:off x="495300" y="6505575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15 / 23">
            <a:extLst>
              <a:ext uri="{FF2B5EF4-FFF2-40B4-BE49-F238E27FC236}">
                <ns2:creationId id="{85A702A2-3639-4A44-9EA0-D483D1E020CF}"/>
              </a:ext>
            </a:extLst>
          </p:cNvPr>
          <p:cNvSpPr>
            <a:spLocks noGrp="1"/>
          </p:cNvSpPr>
          <p:nvPr/>
        </p:nvSpPr>
        <p:spPr>
          <a:xfrm>
            <a:off x="10382250" y="6505575"/>
            <a:ext cx="13144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15 / 23</a:t>
            </a:r>
          </a:p>
        </p:txBody>
      </p:sp>
      <p:sp>
        <p:nvSpPr>
          <p:cNvPr id="6" name="从案例回到真实业务">
            <a:extLst>
              <a:ext uri="{FF2B5EF4-FFF2-40B4-BE49-F238E27FC236}">
                <ns2:creationId id="{A75F4FE7-0CDF-4362-8E4E-E99F63113BC7}"/>
              </a:ext>
            </a:extLst>
          </p:cNvPr>
          <p:cNvSpPr>
            <a:spLocks noGrp="1"/>
          </p:cNvSpPr>
          <p:nvPr/>
        </p:nvSpPr>
        <p:spPr>
          <a:xfrm>
            <a:off x="533400" y="857250"/>
            <a:ext cx="6667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从案例回到真实业务</a:t>
            </a:r>
          </a:p>
        </p:txBody>
      </p:sp>
      <p:sp>
        <p:nvSpPr>
          <p:cNvPr id="7" name="让案例，变成&#10;企业自己的内容">
            <a:extLst>
              <a:ext uri="{FF2B5EF4-FFF2-40B4-BE49-F238E27FC236}">
                <ns2:creationId id="{D1C41D28-1BD3-4E6B-B79A-1A873DAA98B3}"/>
              </a:ext>
            </a:extLst>
          </p:cNvPr>
          <p:cNvSpPr>
            <a:spLocks noGrp="1"/>
          </p:cNvSpPr>
          <p:nvPr/>
        </p:nvSpPr>
        <p:spPr>
          <a:xfrm>
            <a:off x="495300" y="1323975"/>
            <a:ext cx="7477125" cy="1295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3525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525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让案例，变成</a:t>
            </a:r>
          </a:p>
          <a:p>
            <a:pPr algn="l">
              <a:lnSpc>
                <a:spcPct val="125000"/>
              </a:lnSpc>
              <a:buNone/>
              <a:defRPr sz="3525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525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企业自己的内容</a:t>
            </a:r>
          </a:p>
        </p:txBody>
      </p:sp>
      <p:sp>
        <p:nvSpPr>
          <p:cNvPr id="8" name="01">
            <a:extLst>
              <a:ext uri="{FF2B5EF4-FFF2-40B4-BE49-F238E27FC236}">
                <ns2:creationId id="{4EE939A6-5A22-43E1-A266-2325C07DB7B3}"/>
              </a:ext>
            </a:extLst>
          </p:cNvPr>
          <p:cNvSpPr>
            <a:spLocks noGrp="1"/>
          </p:cNvSpPr>
          <p:nvPr/>
        </p:nvSpPr>
        <p:spPr>
          <a:xfrm>
            <a:off x="533400" y="3143250"/>
            <a:ext cx="523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21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9" name="固定人物">
            <a:extLst>
              <a:ext uri="{FF2B5EF4-FFF2-40B4-BE49-F238E27FC236}">
                <ns2:creationId id="{FE1F6BD6-777F-4F87-9E43-8EBE8117562F}"/>
              </a:ext>
            </a:extLst>
          </p:cNvPr>
          <p:cNvSpPr>
            <a:spLocks noGrp="1"/>
          </p:cNvSpPr>
          <p:nvPr/>
        </p:nvSpPr>
        <p:spPr>
          <a:xfrm>
            <a:off x="1181100" y="3152775"/>
            <a:ext cx="59912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固定人物</a:t>
            </a:r>
          </a:p>
        </p:txBody>
      </p:sp>
      <p:sp>
        <p:nvSpPr>
          <p:cNvPr id="10" name="选一位可授权、能持续表达的人。">
            <a:extLst>
              <a:ext uri="{FF2B5EF4-FFF2-40B4-BE49-F238E27FC236}">
                <ns2:creationId id="{EC300BE6-6571-4DB5-B99E-A8F0DB23E096}"/>
              </a:ext>
            </a:extLst>
          </p:cNvPr>
          <p:cNvSpPr>
            <a:spLocks noGrp="1"/>
          </p:cNvSpPr>
          <p:nvPr/>
        </p:nvSpPr>
        <p:spPr>
          <a:xfrm>
            <a:off x="1181100" y="3609975"/>
            <a:ext cx="59912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选一位可授权、能持续表达的人。</a:t>
            </a:r>
          </a:p>
        </p:txBody>
      </p:sp>
      <p:sp>
        <p:nvSpPr>
          <p:cNvPr id="11" name="02">
            <a:extLst>
              <a:ext uri="{FF2B5EF4-FFF2-40B4-BE49-F238E27FC236}">
                <ns2:creationId id="{06040B8D-56A8-4823-B876-B16B5165BF6E}"/>
              </a:ext>
            </a:extLst>
          </p:cNvPr>
          <p:cNvSpPr>
            <a:spLocks noGrp="1"/>
          </p:cNvSpPr>
          <p:nvPr/>
        </p:nvSpPr>
        <p:spPr>
          <a:xfrm>
            <a:off x="533400" y="4429125"/>
            <a:ext cx="523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21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2" name="拆分内容">
            <a:extLst>
              <a:ext uri="{FF2B5EF4-FFF2-40B4-BE49-F238E27FC236}">
                <ns2:creationId id="{7FCA5DC7-E01D-4849-925B-B9DB96543D07}"/>
              </a:ext>
            </a:extLst>
          </p:cNvPr>
          <p:cNvSpPr>
            <a:spLocks noGrp="1"/>
          </p:cNvSpPr>
          <p:nvPr/>
        </p:nvSpPr>
        <p:spPr>
          <a:xfrm>
            <a:off x="1181100" y="4438650"/>
            <a:ext cx="59912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拆分内容</a:t>
            </a:r>
          </a:p>
        </p:txBody>
      </p:sp>
      <p:sp>
        <p:nvSpPr>
          <p:cNvPr id="13" name="从产品、服务和客户问题里选主题。">
            <a:extLst>
              <a:ext uri="{FF2B5EF4-FFF2-40B4-BE49-F238E27FC236}">
                <ns2:creationId id="{8A2CF0A8-45F4-4888-A11E-6A386B7C3821}"/>
              </a:ext>
            </a:extLst>
          </p:cNvPr>
          <p:cNvSpPr>
            <a:spLocks noGrp="1"/>
          </p:cNvSpPr>
          <p:nvPr/>
        </p:nvSpPr>
        <p:spPr>
          <a:xfrm>
            <a:off x="1181100" y="4895850"/>
            <a:ext cx="59912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从产品、服务和客户问题里选主题。</a:t>
            </a:r>
          </a:p>
        </p:txBody>
      </p:sp>
      <p:sp>
        <p:nvSpPr>
          <p:cNvPr id="14" name="">
            <a:extLst>
              <a:ext uri="{FF2B5EF4-FFF2-40B4-BE49-F238E27FC236}">
                <ns2:creationId id="{66D8C087-18A3-4F50-89B1-1BC65A056628}"/>
              </a:ext>
            </a:extLst>
          </p:cNvPr>
          <p:cNvSpPr>
            <a:spLocks noGrp="1"/>
          </p:cNvSpPr>
          <p:nvPr/>
        </p:nvSpPr>
        <p:spPr>
          <a:xfrm>
            <a:off x="8582025" y="1104900"/>
            <a:ext cx="2638425" cy="467677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pic>
        <p:nvPicPr>
          <p:cNvPr id="31" name="xingkong-workflow.mp4" descr="企业内容示例">
            <a:hlinkClick action="ppaction://media"/>
          </p:cNvPr>
          <p:cNvPicPr>
            <a:picLocks noChangeAspect="1"/>
          </p:cNvPicPr>
          <p:nvPr>
            <a:videoFile r:link="rIdVideo13"/>
            <p:extLst>
              <p:ext uri="{DAA4B4D4-6D71-4841-9C94-3DE7FCFB9230}">
                <p14:media r:embed="rIdMedia13"/>
              </p:ext>
            </p:extLst>
          </p:nvPr>
        </p:nvPicPr>
        <p:blipFill>
          <a:blip r:embed="R7fe819ba0cdf4900"/>
          <a:stretch/>
        </p:blipFill>
        <p:spPr>
          <a:xfrm>
            <a:off x="8591550" y="1114954"/>
            <a:ext cx="2619375" cy="4656667"/>
          </a:xfrm>
          <a:prstGeom prst="rect">
            <a:avLst/>
          </a:prstGeom>
        </p:spPr>
      </p:pic>
      <p:sp>
        <p:nvSpPr>
          <p:cNvPr id="16" name="先完成一条，再持续修改与复用。">
            <a:extLst>
              <a:ext uri="{FF2B5EF4-FFF2-40B4-BE49-F238E27FC236}">
                <ns2:creationId id="{42C8DCEF-1A5C-4F70-BAB0-EB4E2DE2C35D}"/>
              </a:ext>
            </a:extLst>
          </p:cNvPr>
          <p:cNvSpPr>
            <a:spLocks noGrp="1"/>
          </p:cNvSpPr>
          <p:nvPr/>
        </p:nvSpPr>
        <p:spPr>
          <a:xfrm>
            <a:off x="533400" y="5886450"/>
            <a:ext cx="75628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725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先完成一条，再持续修改与复用。</a:t>
            </a:r>
          </a:p>
        </p:txBody>
      </p:sp>
    </p:spTree>
    <p:extLst>
      <p:ext uri="{BB962C8B-B14F-4D97-AF65-F5344CB8AC3E}">
        <p14:creationId val="461679927"/>
      </p:ext>
    </p:extLst>
  </p:cSld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729FF78D-7E08-41DD-8989-732779228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课堂准备">
            <a:extLst xmlns:a="http://schemas.openxmlformats.org/drawingml/2006/main">
              <a:ext uri="{FF2B5EF4-FFF2-40B4-BE49-F238E27FC236}">
                <a16:creationId xmlns:a16="http://schemas.microsoft.com/office/drawing/2014/main" id="{F78BC40F-6904-4780-BD01-980765AB2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课堂准备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936508-8564-4E81-9746-4109001B4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FACDDAEE-9931-47E3-B972-83A83C779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16 / 23">
            <a:extLst xmlns:a="http://schemas.openxmlformats.org/drawingml/2006/main">
              <a:ext uri="{FF2B5EF4-FFF2-40B4-BE49-F238E27FC236}">
                <a16:creationId xmlns:a16="http://schemas.microsoft.com/office/drawing/2014/main" id="{117C9DF4-8D2F-408D-9EC6-143D922D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16 / 23</a:t>
            </a:r>
          </a:p>
        </p:txBody>
      </p:sp>
      <p:sp>
        <p:nvSpPr>
          <p:cNvPr id="6" name="带着真实业务来">
            <a:extLst xmlns:a="http://schemas.openxmlformats.org/drawingml/2006/main">
              <a:ext uri="{FF2B5EF4-FFF2-40B4-BE49-F238E27FC236}">
                <a16:creationId xmlns:a16="http://schemas.microsoft.com/office/drawing/2014/main" id="{B5190E57-7567-4A0C-9C27-257F421A0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带着真实业务来</a:t>
            </a:r>
          </a:p>
        </p:txBody>
      </p:sp>
      <p:sp>
        <p:nvSpPr>
          <p:cNvPr id="7" name="带好四类材料，内容才属于你">
            <a:extLst xmlns:a="http://schemas.openxmlformats.org/drawingml/2006/main">
              <a:ext uri="{FF2B5EF4-FFF2-40B4-BE49-F238E27FC236}">
                <a16:creationId xmlns:a16="http://schemas.microsoft.com/office/drawing/2014/main" id="{F835FFE8-735E-481C-9CDD-8C7B8060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14425"/>
            <a:ext cx="11201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带好四类材料，内容才属于你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D375CC-1901-487C-8FD1-D02E51D4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52700"/>
            <a:ext cx="5372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9" name="01">
            <a:extLst xmlns:a="http://schemas.openxmlformats.org/drawingml/2006/main">
              <a:ext uri="{FF2B5EF4-FFF2-40B4-BE49-F238E27FC236}">
                <a16:creationId xmlns:a16="http://schemas.microsoft.com/office/drawing/2014/main" id="{90A8761F-3023-489C-8E0B-82D924942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62250"/>
            <a:ext cx="647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850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0" name="人物照片">
            <a:extLst xmlns:a="http://schemas.openxmlformats.org/drawingml/2006/main">
              <a:ext uri="{FF2B5EF4-FFF2-40B4-BE49-F238E27FC236}">
                <a16:creationId xmlns:a16="http://schemas.microsoft.com/office/drawing/2014/main" id="{F31AF378-0AA0-4C52-971E-72BBE8C28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809875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0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人物照片</a:t>
            </a:r>
          </a:p>
        </p:txBody>
      </p:sp>
      <p:sp>
        <p:nvSpPr>
          <p:cNvPr id="11" name="清晰、真实，能代表你的人物形象。">
            <a:extLst xmlns:a="http://schemas.openxmlformats.org/drawingml/2006/main">
              <a:ext uri="{FF2B5EF4-FFF2-40B4-BE49-F238E27FC236}">
                <a16:creationId xmlns:a16="http://schemas.microsoft.com/office/drawing/2014/main" id="{8761DC4F-49C4-4EA7-A3B3-37A078865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352800"/>
            <a:ext cx="4476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清晰、真实，能代表你的人物形象。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4079CD-98BE-48FA-A06D-3949A7F61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552700"/>
            <a:ext cx="5372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3" name="02">
            <a:extLst xmlns:a="http://schemas.openxmlformats.org/drawingml/2006/main">
              <a:ext uri="{FF2B5EF4-FFF2-40B4-BE49-F238E27FC236}">
                <a16:creationId xmlns:a16="http://schemas.microsoft.com/office/drawing/2014/main" id="{A540F1A6-3D5F-453A-902C-3BAB9745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762250"/>
            <a:ext cx="647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850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4" name="产品资料">
            <a:extLst xmlns:a="http://schemas.openxmlformats.org/drawingml/2006/main">
              <a:ext uri="{FF2B5EF4-FFF2-40B4-BE49-F238E27FC236}">
                <a16:creationId xmlns:a16="http://schemas.microsoft.com/office/drawing/2014/main" id="{8044C9E1-C15B-4824-A9D5-EBD8FABF3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2809875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0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产品资料</a:t>
            </a:r>
          </a:p>
        </p:txBody>
      </p:sp>
      <p:sp>
        <p:nvSpPr>
          <p:cNvPr id="15" name="产品图片、卖点与服务过程。">
            <a:extLst xmlns:a="http://schemas.openxmlformats.org/drawingml/2006/main">
              <a:ext uri="{FF2B5EF4-FFF2-40B4-BE49-F238E27FC236}">
                <a16:creationId xmlns:a16="http://schemas.microsoft.com/office/drawing/2014/main" id="{9F4C1719-E087-48C0-813C-1226C9E19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3352800"/>
            <a:ext cx="4476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产品图片、卖点与服务过程。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A227E2-03DF-458C-88DA-9C2205CBF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71950"/>
            <a:ext cx="5372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7" name="03">
            <a:extLst xmlns:a="http://schemas.openxmlformats.org/drawingml/2006/main">
              <a:ext uri="{FF2B5EF4-FFF2-40B4-BE49-F238E27FC236}">
                <a16:creationId xmlns:a16="http://schemas.microsoft.com/office/drawing/2014/main" id="{D0D00C2A-183F-4E03-AD92-45FA55F22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81500"/>
            <a:ext cx="647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850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8" name="业务现场">
            <a:extLst xmlns:a="http://schemas.openxmlformats.org/drawingml/2006/main">
              <a:ext uri="{FF2B5EF4-FFF2-40B4-BE49-F238E27FC236}">
                <a16:creationId xmlns:a16="http://schemas.microsoft.com/office/drawing/2014/main" id="{8D7BF2C1-D7E5-4C14-943B-CF2CD7412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429125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0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业务现场</a:t>
            </a:r>
          </a:p>
        </p:txBody>
      </p:sp>
      <p:sp>
        <p:nvSpPr>
          <p:cNvPr id="19" name="门店、工厂、办公室或使用场景。">
            <a:extLst xmlns:a="http://schemas.openxmlformats.org/drawingml/2006/main">
              <a:ext uri="{FF2B5EF4-FFF2-40B4-BE49-F238E27FC236}">
                <a16:creationId xmlns:a16="http://schemas.microsoft.com/office/drawing/2014/main" id="{61EE2EDF-EA2E-4837-8693-DA6AE3F4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972050"/>
            <a:ext cx="4476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门店、工厂、办公室或使用场景。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47C1A2-ADF3-4D95-8E6E-1AE057D44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171950"/>
            <a:ext cx="5372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21" name="04">
            <a:extLst xmlns:a="http://schemas.openxmlformats.org/drawingml/2006/main">
              <a:ext uri="{FF2B5EF4-FFF2-40B4-BE49-F238E27FC236}">
                <a16:creationId xmlns:a16="http://schemas.microsoft.com/office/drawing/2014/main" id="{97A0A2B0-31FE-47B9-BDFE-AFABCBBB2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381500"/>
            <a:ext cx="647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850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22" name="客户问题">
            <a:extLst xmlns:a="http://schemas.openxmlformats.org/drawingml/2006/main">
              <a:ext uri="{FF2B5EF4-FFF2-40B4-BE49-F238E27FC236}">
                <a16:creationId xmlns:a16="http://schemas.microsoft.com/office/drawing/2014/main" id="{DCB7D273-F66B-4561-9039-2CE044F85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4429125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0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客户问题</a:t>
            </a:r>
          </a:p>
        </p:txBody>
      </p:sp>
      <p:sp>
        <p:nvSpPr>
          <p:cNvPr id="23" name="客户常问什么，犹豫什么。">
            <a:extLst xmlns:a="http://schemas.openxmlformats.org/drawingml/2006/main">
              <a:ext uri="{FF2B5EF4-FFF2-40B4-BE49-F238E27FC236}">
                <a16:creationId xmlns:a16="http://schemas.microsoft.com/office/drawing/2014/main" id="{44976F84-64EA-4061-86D6-9AB684D52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4972050"/>
            <a:ext cx="4476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客户常问什么，犹豫什么。</a:t>
            </a:r>
          </a:p>
        </p:txBody>
      </p:sp>
      <p:sp>
        <p:nvSpPr>
          <p:cNvPr id="24" name="整理到同一个文件夹，带着素材进入实操。">
            <a:extLst xmlns:a="http://schemas.openxmlformats.org/drawingml/2006/main">
              <a:ext uri="{FF2B5EF4-FFF2-40B4-BE49-F238E27FC236}">
                <a16:creationId xmlns:a16="http://schemas.microsoft.com/office/drawing/2014/main" id="{FD99C6F3-0346-415C-95A7-413A1591A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81700"/>
            <a:ext cx="11106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整理到同一个文件夹，带着素材进入实操。</a:t>
            </a:r>
          </a:p>
        </p:txBody>
      </p:sp>
    </p:spTree>
    <p:extLst>
      <p:ext uri="{BB962C8B-B14F-4D97-AF65-F5344CB8AC3E}">
        <p14:creationId xmlns:p14="http://schemas.microsoft.com/office/powerpoint/2010/main" val="18735080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8CFA78E1-F60A-43E2-81E6-92E5322DB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课堂行动">
            <a:extLst xmlns:a="http://schemas.openxmlformats.org/drawingml/2006/main">
              <a:ext uri="{FF2B5EF4-FFF2-40B4-BE49-F238E27FC236}">
                <a16:creationId xmlns:a16="http://schemas.microsoft.com/office/drawing/2014/main" id="{40A00BAB-C8AA-4941-8AB7-DA3A680B3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课堂行动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65FDC8-BCA8-4F67-B312-814D4790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A3C97B15-5841-4930-BB45-B2D209A9B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17 / 23">
            <a:extLst xmlns:a="http://schemas.openxmlformats.org/drawingml/2006/main">
              <a:ext uri="{FF2B5EF4-FFF2-40B4-BE49-F238E27FC236}">
                <a16:creationId xmlns:a16="http://schemas.microsoft.com/office/drawing/2014/main" id="{98900B6A-7E38-42F8-AE76-7EAA0D5EC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17 / 23</a:t>
            </a:r>
          </a:p>
        </p:txBody>
      </p:sp>
      <p:sp>
        <p:nvSpPr>
          <p:cNvPr id="6" name="课程实操作业">
            <a:extLst xmlns:a="http://schemas.openxmlformats.org/drawingml/2006/main">
              <a:ext uri="{FF2B5EF4-FFF2-40B4-BE49-F238E27FC236}">
                <a16:creationId xmlns:a16="http://schemas.microsoft.com/office/drawing/2014/main" id="{B52D3A48-BD92-4DFD-BC9E-C701D25AB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课程实操作业</a:t>
            </a:r>
          </a:p>
        </p:txBody>
      </p:sp>
      <p:sp>
        <p:nvSpPr>
          <p:cNvPr id="7" name="第一周，跑通一条内容的完整流程">
            <a:extLst xmlns:a="http://schemas.openxmlformats.org/drawingml/2006/main">
              <a:ext uri="{FF2B5EF4-FFF2-40B4-BE49-F238E27FC236}">
                <a16:creationId xmlns:a16="http://schemas.microsoft.com/office/drawing/2014/main" id="{A2C5D0BB-AFFA-4621-A9B4-57D09204C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14425"/>
            <a:ext cx="11201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第一周，跑通一条内容的完整流程</a:t>
            </a:r>
          </a:p>
        </p:txBody>
      </p:sp>
      <p:sp>
        <p:nvSpPr>
          <p:cNvPr id="8" name="先做一条能用的，再把过程变成可以复用的方法。">
            <a:extLst xmlns:a="http://schemas.openxmlformats.org/drawingml/2006/main">
              <a:ext uri="{FF2B5EF4-FFF2-40B4-BE49-F238E27FC236}">
                <a16:creationId xmlns:a16="http://schemas.microsoft.com/office/drawing/2014/main" id="{99B8B592-7B3E-404A-B94A-BC1513888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914525"/>
            <a:ext cx="11096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先做一条能用的，再把过程变成可以复用的方法。</a:t>
            </a:r>
          </a:p>
        </p:txBody>
      </p:sp>
      <p:sp>
        <p:nvSpPr>
          <p:cNvPr id="9" name="DAY 01">
            <a:extLst xmlns:a="http://schemas.openxmlformats.org/drawingml/2006/main">
              <a:ext uri="{FF2B5EF4-FFF2-40B4-BE49-F238E27FC236}">
                <a16:creationId xmlns:a16="http://schemas.microsoft.com/office/drawing/2014/main" id="{D37BB8A3-D9FE-4648-AECA-19E1A3F3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34956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85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DAY 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8D43AF-1936-40FD-BAF4-80D3192B5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90950"/>
            <a:ext cx="347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1" name="选人、选品、选场景">
            <a:extLst xmlns:a="http://schemas.openxmlformats.org/drawingml/2006/main">
              <a:ext uri="{FF2B5EF4-FFF2-40B4-BE49-F238E27FC236}">
                <a16:creationId xmlns:a16="http://schemas.microsoft.com/office/drawing/2014/main" id="{1D3CEE85-132B-432D-ACA3-33561874C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62425"/>
            <a:ext cx="35337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选人、选品、选场景</a:t>
            </a:r>
          </a:p>
        </p:txBody>
      </p:sp>
      <p:sp>
        <p:nvSpPr>
          <p:cNvPr id="12" name="把真实材料收齐">
            <a:extLst xmlns:a="http://schemas.openxmlformats.org/drawingml/2006/main">
              <a:ext uri="{FF2B5EF4-FFF2-40B4-BE49-F238E27FC236}">
                <a16:creationId xmlns:a16="http://schemas.microsoft.com/office/drawing/2014/main" id="{EE0412B4-3094-438B-838E-F092DEF8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0"/>
            <a:ext cx="350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把真实材料收齐</a:t>
            </a:r>
          </a:p>
        </p:txBody>
      </p:sp>
      <p:sp>
        <p:nvSpPr>
          <p:cNvPr id="13" name="DAY 03">
            <a:extLst xmlns:a="http://schemas.openxmlformats.org/drawingml/2006/main">
              <a:ext uri="{FF2B5EF4-FFF2-40B4-BE49-F238E27FC236}">
                <a16:creationId xmlns:a16="http://schemas.microsoft.com/office/drawing/2014/main" id="{1B22A5F0-529B-42F1-9F26-D124FB940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048000"/>
            <a:ext cx="34956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85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DAY 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00C2DA-6D18-43CB-97A5-7F908655E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790950"/>
            <a:ext cx="347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5" name="完成分镜与提示词">
            <a:extLst xmlns:a="http://schemas.openxmlformats.org/drawingml/2006/main">
              <a:ext uri="{FF2B5EF4-FFF2-40B4-BE49-F238E27FC236}">
                <a16:creationId xmlns:a16="http://schemas.microsoft.com/office/drawing/2014/main" id="{B8955806-E5BD-47A2-9B15-53F8CB909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162425"/>
            <a:ext cx="35337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完成分镜与提示词</a:t>
            </a:r>
          </a:p>
        </p:txBody>
      </p:sp>
      <p:sp>
        <p:nvSpPr>
          <p:cNvPr id="16" name="让每个画面有明确任务">
            <a:extLst xmlns:a="http://schemas.openxmlformats.org/drawingml/2006/main">
              <a:ext uri="{FF2B5EF4-FFF2-40B4-BE49-F238E27FC236}">
                <a16:creationId xmlns:a16="http://schemas.microsoft.com/office/drawing/2014/main" id="{A10426FE-0E1F-460B-B9FC-DD39F1E3E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238750"/>
            <a:ext cx="350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让每个画面有明确任务</a:t>
            </a:r>
          </a:p>
        </p:txBody>
      </p:sp>
      <p:sp>
        <p:nvSpPr>
          <p:cNvPr id="17" name="DAY 07">
            <a:extLst xmlns:a="http://schemas.openxmlformats.org/drawingml/2006/main">
              <a:ext uri="{FF2B5EF4-FFF2-40B4-BE49-F238E27FC236}">
                <a16:creationId xmlns:a16="http://schemas.microsoft.com/office/drawing/2014/main" id="{3128FFBF-CA29-4CD4-B342-ED9AE9CF6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048000"/>
            <a:ext cx="34956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85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DAY 07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D1C06C-BEE3-465A-9BB9-A656CDBF0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790950"/>
            <a:ext cx="347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9" name="完成修改与发布练习">
            <a:extLst xmlns:a="http://schemas.openxmlformats.org/drawingml/2006/main">
              <a:ext uri="{FF2B5EF4-FFF2-40B4-BE49-F238E27FC236}">
                <a16:creationId xmlns:a16="http://schemas.microsoft.com/office/drawing/2014/main" id="{4125B4E9-F1F1-4A17-B1AE-1BF15B240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162425"/>
            <a:ext cx="35337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完成修改与发布练习</a:t>
            </a:r>
          </a:p>
        </p:txBody>
      </p:sp>
      <p:sp>
        <p:nvSpPr>
          <p:cNvPr id="20" name="带着第一版内容参加复盘">
            <a:extLst xmlns:a="http://schemas.openxmlformats.org/drawingml/2006/main">
              <a:ext uri="{FF2B5EF4-FFF2-40B4-BE49-F238E27FC236}">
                <a16:creationId xmlns:a16="http://schemas.microsoft.com/office/drawing/2014/main" id="{0B725620-3C67-4426-8FC9-481B03AE4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5238750"/>
            <a:ext cx="350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带着第一版内容参加复盘</a:t>
            </a:r>
          </a:p>
        </p:txBody>
      </p:sp>
    </p:spTree>
    <p:extLst>
      <p:ext uri="{BB962C8B-B14F-4D97-AF65-F5344CB8AC3E}">
        <p14:creationId xmlns:p14="http://schemas.microsoft.com/office/powerpoint/2010/main" val="172061922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AC1263E2-3A21-4CF9-B21C-B17430BBA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成片标准">
            <a:extLst xmlns:a="http://schemas.openxmlformats.org/drawingml/2006/main">
              <a:ext uri="{FF2B5EF4-FFF2-40B4-BE49-F238E27FC236}">
                <a16:creationId xmlns:a16="http://schemas.microsoft.com/office/drawing/2014/main" id="{86AAAC19-16A4-41E9-A50B-9B25AF84A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成片标准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D60A73-C3A2-4964-B9F1-10F01AB37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8EE54ACB-F3C5-44E7-838F-AF49DA0F0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18 / 23">
            <a:extLst xmlns:a="http://schemas.openxmlformats.org/drawingml/2006/main">
              <a:ext uri="{FF2B5EF4-FFF2-40B4-BE49-F238E27FC236}">
                <a16:creationId xmlns:a16="http://schemas.microsoft.com/office/drawing/2014/main" id="{291F0EEC-63DE-4370-9F56-B8168325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18 / 23</a:t>
            </a:r>
          </a:p>
        </p:txBody>
      </p:sp>
      <p:sp>
        <p:nvSpPr>
          <p:cNvPr id="6" name="能播放，还要能直接使用">
            <a:extLst xmlns:a="http://schemas.openxmlformats.org/drawingml/2006/main">
              <a:ext uri="{FF2B5EF4-FFF2-40B4-BE49-F238E27FC236}">
                <a16:creationId xmlns:a16="http://schemas.microsoft.com/office/drawing/2014/main" id="{2C172B18-1E35-47B2-9985-B81B6EB50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能播放，还要能直接使用</a:t>
            </a:r>
          </a:p>
        </p:txBody>
      </p:sp>
      <p:sp>
        <p:nvSpPr>
          <p:cNvPr id="7" name="成片交付前，把基础问题检查好">
            <a:extLst xmlns:a="http://schemas.openxmlformats.org/drawingml/2006/main">
              <a:ext uri="{FF2B5EF4-FFF2-40B4-BE49-F238E27FC236}">
                <a16:creationId xmlns:a16="http://schemas.microsoft.com/office/drawing/2014/main" id="{53927669-61EA-4643-8B1D-140859848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14425"/>
            <a:ext cx="11201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成片交付前，把基础问题检查好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FC5541-D2D2-40A4-81C2-F6E448529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90800"/>
            <a:ext cx="5381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9" name="内容">
            <a:extLst xmlns:a="http://schemas.openxmlformats.org/drawingml/2006/main">
              <a:ext uri="{FF2B5EF4-FFF2-40B4-BE49-F238E27FC236}">
                <a16:creationId xmlns:a16="http://schemas.microsoft.com/office/drawing/2014/main" id="{8C6800F0-2E20-43CF-B7AB-5FAB7FD6C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0350"/>
            <a:ext cx="914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内容</a:t>
            </a:r>
          </a:p>
        </p:txBody>
      </p:sp>
      <p:sp>
        <p:nvSpPr>
          <p:cNvPr id="10" name="讲一件具体的事，名字与信息准确。">
            <a:extLst xmlns:a="http://schemas.openxmlformats.org/drawingml/2006/main">
              <a:ext uri="{FF2B5EF4-FFF2-40B4-BE49-F238E27FC236}">
                <a16:creationId xmlns:a16="http://schemas.microsoft.com/office/drawing/2014/main" id="{0594DD09-1F4A-4AFE-8A6F-6DDDEE0E4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800350"/>
            <a:ext cx="43148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讲一件具体的事，名字与信息准确。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843D61-CD46-426F-A005-BF2C3B5B4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590800"/>
            <a:ext cx="5381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2" name="声音">
            <a:extLst xmlns:a="http://schemas.openxmlformats.org/drawingml/2006/main">
              <a:ext uri="{FF2B5EF4-FFF2-40B4-BE49-F238E27FC236}">
                <a16:creationId xmlns:a16="http://schemas.microsoft.com/office/drawing/2014/main" id="{540B934A-B323-4010-9687-85200DE34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800350"/>
            <a:ext cx="914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声音</a:t>
            </a:r>
          </a:p>
        </p:txBody>
      </p:sp>
      <p:sp>
        <p:nvSpPr>
          <p:cNvPr id="13" name="人声清楚，口型协调，音乐不盖话。">
            <a:extLst xmlns:a="http://schemas.openxmlformats.org/drawingml/2006/main">
              <a:ext uri="{FF2B5EF4-FFF2-40B4-BE49-F238E27FC236}">
                <a16:creationId xmlns:a16="http://schemas.microsoft.com/office/drawing/2014/main" id="{52B642A2-905B-4AC1-A756-19CC71932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00350"/>
            <a:ext cx="43148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人声清楚，口型协调，音乐不盖话。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4C6124-11BA-4CB0-8013-AF91445E6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81425"/>
            <a:ext cx="5381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5" name="画面">
            <a:extLst xmlns:a="http://schemas.openxmlformats.org/drawingml/2006/main">
              <a:ext uri="{FF2B5EF4-FFF2-40B4-BE49-F238E27FC236}">
                <a16:creationId xmlns:a16="http://schemas.microsoft.com/office/drawing/2014/main" id="{5612AFA4-F7FE-4CCE-ACC0-60347AB22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90975"/>
            <a:ext cx="914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画面</a:t>
            </a:r>
          </a:p>
        </p:txBody>
      </p:sp>
      <p:sp>
        <p:nvSpPr>
          <p:cNvPr id="16" name="人物、产品与场景自然，镜头连贯。">
            <a:extLst xmlns:a="http://schemas.openxmlformats.org/drawingml/2006/main">
              <a:ext uri="{FF2B5EF4-FFF2-40B4-BE49-F238E27FC236}">
                <a16:creationId xmlns:a16="http://schemas.microsoft.com/office/drawing/2014/main" id="{866FF5A4-EFD2-4ACD-8F69-25739878D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990975"/>
            <a:ext cx="43148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人物、产品与场景自然，镜头连贯。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19E299-6EE2-4250-A37D-252F9BDAA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781425"/>
            <a:ext cx="5381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8" name="文字">
            <a:extLst xmlns:a="http://schemas.openxmlformats.org/drawingml/2006/main">
              <a:ext uri="{FF2B5EF4-FFF2-40B4-BE49-F238E27FC236}">
                <a16:creationId xmlns:a16="http://schemas.microsoft.com/office/drawing/2014/main" id="{8A1AE751-8E17-415A-86DF-56BB15446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990975"/>
            <a:ext cx="914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文字</a:t>
            </a:r>
          </a:p>
        </p:txBody>
      </p:sp>
      <p:sp>
        <p:nvSpPr>
          <p:cNvPr id="19" name="字幕无错字，必要简介和发布文案齐全。">
            <a:extLst xmlns:a="http://schemas.openxmlformats.org/drawingml/2006/main">
              <a:ext uri="{FF2B5EF4-FFF2-40B4-BE49-F238E27FC236}">
                <a16:creationId xmlns:a16="http://schemas.microsoft.com/office/drawing/2014/main" id="{22ABCFBE-1190-4572-8813-D48AB355B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3990975"/>
            <a:ext cx="43148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字幕无错字，必要简介和发布文案齐全。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E523AB-559D-469B-B754-9D707BBCC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72050"/>
            <a:ext cx="5381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21" name="包装">
            <a:extLst xmlns:a="http://schemas.openxmlformats.org/drawingml/2006/main">
              <a:ext uri="{FF2B5EF4-FFF2-40B4-BE49-F238E27FC236}">
                <a16:creationId xmlns:a16="http://schemas.microsoft.com/office/drawing/2014/main" id="{C466822D-8251-468C-B9F6-89F9DE975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81600"/>
            <a:ext cx="914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包装</a:t>
            </a:r>
          </a:p>
        </p:txBody>
      </p:sp>
      <p:sp>
        <p:nvSpPr>
          <p:cNvPr id="22" name="封面、字体和配色统一，比例适合平台。">
            <a:extLst xmlns:a="http://schemas.openxmlformats.org/drawingml/2006/main">
              <a:ext uri="{FF2B5EF4-FFF2-40B4-BE49-F238E27FC236}">
                <a16:creationId xmlns:a16="http://schemas.microsoft.com/office/drawing/2014/main" id="{51CCE6DF-1BA6-41AF-A6EC-5FB10A8CB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181600"/>
            <a:ext cx="43148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封面、字体和配色统一，比例适合平台。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078640-457A-435C-AE7B-59AC1F86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972050"/>
            <a:ext cx="5381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24" name="标识">
            <a:extLst xmlns:a="http://schemas.openxmlformats.org/drawingml/2006/main">
              <a:ext uri="{FF2B5EF4-FFF2-40B4-BE49-F238E27FC236}">
                <a16:creationId xmlns:a16="http://schemas.microsoft.com/office/drawing/2014/main" id="{637FA56D-2E46-485C-A36F-0AC46084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5181600"/>
            <a:ext cx="914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标识</a:t>
            </a:r>
          </a:p>
        </p:txBody>
      </p:sp>
      <p:sp>
        <p:nvSpPr>
          <p:cNvPr id="25" name="使用授权素材，按要求声明与标识 AI 内容。">
            <a:extLst xmlns:a="http://schemas.openxmlformats.org/drawingml/2006/main">
              <a:ext uri="{FF2B5EF4-FFF2-40B4-BE49-F238E27FC236}">
                <a16:creationId xmlns:a16="http://schemas.microsoft.com/office/drawing/2014/main" id="{C712CE10-A19F-420B-A821-AA9DAA413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5181600"/>
            <a:ext cx="43148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使用授权素材，按要求声明与标识 AI 内容。</a:t>
            </a:r>
          </a:p>
        </p:txBody>
      </p:sp>
    </p:spTree>
    <p:extLst>
      <p:ext uri="{BB962C8B-B14F-4D97-AF65-F5344CB8AC3E}">
        <p14:creationId xmlns:p14="http://schemas.microsoft.com/office/powerpoint/2010/main" val="145801022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A4EEAF2E-0851-4DDB-B9F3-8CC8EAD0E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选择一 · 学习">
            <a:extLst xmlns:a="http://schemas.openxmlformats.org/drawingml/2006/main">
              <a:ext uri="{FF2B5EF4-FFF2-40B4-BE49-F238E27FC236}">
                <a16:creationId xmlns:a16="http://schemas.microsoft.com/office/drawing/2014/main" id="{C4717BD9-996C-474C-9720-60C7A051C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选择一 · 学习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8ABF12-DCAE-4DD6-A601-BC98FCDA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C4500087-3DC3-4359-8611-96C27E93F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19 / 23">
            <a:extLst xmlns:a="http://schemas.openxmlformats.org/drawingml/2006/main">
              <a:ext uri="{FF2B5EF4-FFF2-40B4-BE49-F238E27FC236}">
                <a16:creationId xmlns:a16="http://schemas.microsoft.com/office/drawing/2014/main" id="{F53A5ED6-1407-41D4-9F97-913B9B9EE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19 / 23</a:t>
            </a:r>
          </a:p>
        </p:txBody>
      </p:sp>
      <p:sp>
        <p:nvSpPr>
          <p:cNvPr id="6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C1986F63-5052-43EB-AD42-9903AA28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7" name="来学习，把方法变成自己的能力">
            <a:extLst xmlns:a="http://schemas.openxmlformats.org/drawingml/2006/main">
              <a:ext uri="{FF2B5EF4-FFF2-40B4-BE49-F238E27FC236}">
                <a16:creationId xmlns:a16="http://schemas.microsoft.com/office/drawing/2014/main" id="{82F6D98C-B6B8-4952-B04C-916400C5B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14425"/>
            <a:ext cx="11201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来学习，把方法变成自己的能力</a:t>
            </a:r>
          </a:p>
        </p:txBody>
      </p:sp>
      <p:sp>
        <p:nvSpPr>
          <p:cNvPr id="8" name="¥5,980">
            <a:extLst xmlns:a="http://schemas.openxmlformats.org/drawingml/2006/main">
              <a:ext uri="{FF2B5EF4-FFF2-40B4-BE49-F238E27FC236}">
                <a16:creationId xmlns:a16="http://schemas.microsoft.com/office/drawing/2014/main" id="{C317FDDC-1FD7-4CC9-B776-31DA193C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76475"/>
            <a:ext cx="7143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6000" b="1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6000" b="1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¥5,980</a:t>
            </a:r>
          </a:p>
        </p:txBody>
      </p:sp>
      <p:sp>
        <p:nvSpPr>
          <p:cNvPr id="9" name="课程与陪跑">
            <a:extLst xmlns:a="http://schemas.openxmlformats.org/drawingml/2006/main">
              <a:ext uri="{FF2B5EF4-FFF2-40B4-BE49-F238E27FC236}">
                <a16:creationId xmlns:a16="http://schemas.microsoft.com/office/drawing/2014/main" id="{9FBF2549-D236-4C40-936F-7B1B7F99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714625"/>
            <a:ext cx="4905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课程与陪跑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3DD778-A9BB-4B48-8E96-7872105CF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05225"/>
            <a:ext cx="350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1" name="4">
            <a:extLst xmlns:a="http://schemas.openxmlformats.org/drawingml/2006/main">
              <a:ext uri="{FF2B5EF4-FFF2-40B4-BE49-F238E27FC236}">
                <a16:creationId xmlns:a16="http://schemas.microsoft.com/office/drawing/2014/main" id="{AB5680C7-E0CC-4E38-BD08-90FAA1B81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43350"/>
            <a:ext cx="952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4800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2" name="堂线下实操课">
            <a:extLst xmlns:a="http://schemas.openxmlformats.org/drawingml/2006/main">
              <a:ext uri="{FF2B5EF4-FFF2-40B4-BE49-F238E27FC236}">
                <a16:creationId xmlns:a16="http://schemas.microsoft.com/office/drawing/2014/main" id="{902C03B1-C8A8-467B-91E3-39805DA2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191000"/>
            <a:ext cx="2476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87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堂线下实操课</a:t>
            </a:r>
          </a:p>
        </p:txBody>
      </p:sp>
      <p:sp>
        <p:nvSpPr>
          <p:cNvPr id="13" name="企业诊断、产品视频&#10;分身口播、内容复盘">
            <a:extLst xmlns:a="http://schemas.openxmlformats.org/drawingml/2006/main">
              <a:ext uri="{FF2B5EF4-FFF2-40B4-BE49-F238E27FC236}">
                <a16:creationId xmlns:a16="http://schemas.microsoft.com/office/drawing/2014/main" id="{50DD3FAD-5B50-4D90-AE13-A7D92550A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72050"/>
            <a:ext cx="34861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企业诊断、产品视频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分身口播、内容复盘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E4445E-B423-43C9-AC3B-FC1EDB929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705225"/>
            <a:ext cx="350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5" name="2">
            <a:extLst xmlns:a="http://schemas.openxmlformats.org/drawingml/2006/main">
              <a:ext uri="{FF2B5EF4-FFF2-40B4-BE49-F238E27FC236}">
                <a16:creationId xmlns:a16="http://schemas.microsoft.com/office/drawing/2014/main" id="{BC57B9F6-36FC-449A-9874-C9A216468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943350"/>
            <a:ext cx="952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4800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6" name="次入企实地诊断">
            <a:extLst xmlns:a="http://schemas.openxmlformats.org/drawingml/2006/main">
              <a:ext uri="{FF2B5EF4-FFF2-40B4-BE49-F238E27FC236}">
                <a16:creationId xmlns:a16="http://schemas.microsoft.com/office/drawing/2014/main" id="{3D979DD3-C396-4024-8DF1-45C36F7B3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4191000"/>
            <a:ext cx="2476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87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次入企实地诊断</a:t>
            </a:r>
          </a:p>
        </p:txBody>
      </p:sp>
      <p:sp>
        <p:nvSpPr>
          <p:cNvPr id="17" name="结合真实场景、产品与团队&#10;确定先做什么">
            <a:extLst xmlns:a="http://schemas.openxmlformats.org/drawingml/2006/main">
              <a:ext uri="{FF2B5EF4-FFF2-40B4-BE49-F238E27FC236}">
                <a16:creationId xmlns:a16="http://schemas.microsoft.com/office/drawing/2014/main" id="{E5B8401C-20FD-4080-B9C1-A60D12C63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972050"/>
            <a:ext cx="34861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结合真实场景、产品与团队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确定先做什么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60E896-2C18-49A7-965B-673B16BB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705225"/>
            <a:ext cx="350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9" name="1">
            <a:extLst xmlns:a="http://schemas.openxmlformats.org/drawingml/2006/main">
              <a:ext uri="{FF2B5EF4-FFF2-40B4-BE49-F238E27FC236}">
                <a16:creationId xmlns:a16="http://schemas.microsoft.com/office/drawing/2014/main" id="{F53926FE-DBB3-4CD6-AD8D-B1B09426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943350"/>
            <a:ext cx="952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4800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20" name="个月持续陪跑">
            <a:extLst xmlns:a="http://schemas.openxmlformats.org/drawingml/2006/main">
              <a:ext uri="{FF2B5EF4-FFF2-40B4-BE49-F238E27FC236}">
                <a16:creationId xmlns:a16="http://schemas.microsoft.com/office/drawing/2014/main" id="{0D865328-55F6-499B-9CC0-A79CA48F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191000"/>
            <a:ext cx="2476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87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个月持续陪跑</a:t>
            </a:r>
          </a:p>
        </p:txBody>
      </p:sp>
      <p:sp>
        <p:nvSpPr>
          <p:cNvPr id="21" name="围绕生成、修改、发布&#10;和复盘持续调整">
            <a:extLst xmlns:a="http://schemas.openxmlformats.org/drawingml/2006/main">
              <a:ext uri="{FF2B5EF4-FFF2-40B4-BE49-F238E27FC236}">
                <a16:creationId xmlns:a16="http://schemas.microsoft.com/office/drawing/2014/main" id="{25BD37C7-EA12-4377-8C37-80DEC90D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972050"/>
            <a:ext cx="34861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围绕生成、修改、发布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和复盘持续调整</a:t>
            </a:r>
          </a:p>
        </p:txBody>
      </p:sp>
      <p:sp>
        <p:nvSpPr>
          <p:cNvPr id="22" name="适合：老板或团队愿意动手，希望学会自己制作。">
            <a:extLst xmlns:a="http://schemas.openxmlformats.org/drawingml/2006/main">
              <a:ext uri="{FF2B5EF4-FFF2-40B4-BE49-F238E27FC236}">
                <a16:creationId xmlns:a16="http://schemas.microsoft.com/office/drawing/2014/main" id="{599A8B82-DAC7-4941-8D30-BAEAC18AF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81700"/>
            <a:ext cx="11049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725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适合：老板或团队愿意动手，希望学会自己制作。</a:t>
            </a:r>
          </a:p>
        </p:txBody>
      </p:sp>
    </p:spTree>
    <p:extLst>
      <p:ext uri="{BB962C8B-B14F-4D97-AF65-F5344CB8AC3E}">
        <p14:creationId xmlns:p14="http://schemas.microsoft.com/office/powerpoint/2010/main" val="38760097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AC76C636-06B9-4A8D-8A0A-387E53DFD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选择二 · 买成片">
            <a:extLst xmlns:a="http://schemas.openxmlformats.org/drawingml/2006/main">
              <a:ext uri="{FF2B5EF4-FFF2-40B4-BE49-F238E27FC236}">
                <a16:creationId xmlns:a16="http://schemas.microsoft.com/office/drawing/2014/main" id="{70F2712E-841A-4B30-973E-F06E0CDBB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选择二 · 买成片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8DE625-E74D-47EB-BA1E-D7C35CA99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7D3AC58E-4A65-4A85-AFB5-29D3AD4B0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20 / 23">
            <a:extLst xmlns:a="http://schemas.openxmlformats.org/drawingml/2006/main">
              <a:ext uri="{FF2B5EF4-FFF2-40B4-BE49-F238E27FC236}">
                <a16:creationId xmlns:a16="http://schemas.microsoft.com/office/drawing/2014/main" id="{A31372A5-BC89-4AA7-BFD1-111F115DB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20 / 23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710f32f8db4d4b"/>
          <a:srcRect xmlns:a="http://schemas.openxmlformats.org/drawingml/2006/main" l="0" t="14258" r="0" b="142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581025"/>
            <a:ext cx="12192000" cy="58102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FCC014-4B5B-4E44-B8BD-E9269599D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81025"/>
            <a:ext cx="12192000" cy="581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014">
              <a:alpha val="55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数字人成片交付包">
            <a:extLst xmlns:a="http://schemas.openxmlformats.org/drawingml/2006/main">
              <a:ext uri="{FF2B5EF4-FFF2-40B4-BE49-F238E27FC236}">
                <a16:creationId xmlns:a16="http://schemas.microsoft.com/office/drawing/2014/main" id="{C0C46FCF-C33F-4DE0-9A76-A16E33BDA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66800"/>
            <a:ext cx="10620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5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25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数字人成片交付包</a:t>
            </a:r>
          </a:p>
        </p:txBody>
      </p:sp>
      <p:sp>
        <p:nvSpPr>
          <p:cNvPr id="9" name="¥3,980">
            <a:extLst xmlns:a="http://schemas.openxmlformats.org/drawingml/2006/main">
              <a:ext uri="{FF2B5EF4-FFF2-40B4-BE49-F238E27FC236}">
                <a16:creationId xmlns:a16="http://schemas.microsoft.com/office/drawing/2014/main" id="{C6AD67FB-1A57-47BF-B34C-295A85B19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85950"/>
            <a:ext cx="56769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7050" b="1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7050" b="1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¥3,980</a:t>
            </a:r>
          </a:p>
        </p:txBody>
      </p:sp>
      <p:sp>
        <p:nvSpPr>
          <p:cNvPr id="10" name="100">
            <a:extLst xmlns:a="http://schemas.openxmlformats.org/drawingml/2006/main">
              <a:ext uri="{FF2B5EF4-FFF2-40B4-BE49-F238E27FC236}">
                <a16:creationId xmlns:a16="http://schemas.microsoft.com/office/drawing/2014/main" id="{52DEBC1B-0797-4C6F-9183-179DF893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1771650"/>
            <a:ext cx="3762375" cy="1533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350" b="1">
                <a:solidFill>
                  <a:srgbClr val="F4F0E7"/>
                </a:solidFill>
                <a:latin typeface="Georgia"/>
                <a:ea typeface="Georgia"/>
                <a:cs typeface="Georgia"/>
              </a:defRPr>
            </a:pPr>
            <a:r>
              <a:rPr sz="10350" b="1">
                <a:solidFill>
                  <a:srgbClr val="F4F0E7"/>
                </a:solidFill>
                <a:latin typeface="Georgia"/>
                <a:ea typeface="Georgia"/>
                <a:cs typeface="Georgia"/>
              </a:rPr>
              <a:t>100</a:t>
            </a:r>
          </a:p>
        </p:txBody>
      </p:sp>
      <p:sp>
        <p:nvSpPr>
          <p:cNvPr id="11" name="条完整成片">
            <a:extLst xmlns:a="http://schemas.openxmlformats.org/drawingml/2006/main">
              <a:ext uri="{FF2B5EF4-FFF2-40B4-BE49-F238E27FC236}">
                <a16:creationId xmlns:a16="http://schemas.microsoft.com/office/drawing/2014/main" id="{EB238E63-9BA3-4DA1-B720-4C869288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371850"/>
            <a:ext cx="4495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40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条完整成片</a:t>
            </a:r>
          </a:p>
        </p:txBody>
      </p:sp>
      <p:sp>
        <p:nvSpPr>
          <p:cNvPr id="12" name="一次购买，按约定批次交付。">
            <a:extLst xmlns:a="http://schemas.openxmlformats.org/drawingml/2006/main">
              <a:ext uri="{FF2B5EF4-FFF2-40B4-BE49-F238E27FC236}">
                <a16:creationId xmlns:a16="http://schemas.microsoft.com/office/drawing/2014/main" id="{C1BDDB5D-99F8-44DD-B567-ECB5D11E3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90900"/>
            <a:ext cx="5581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一次购买，按约定批次交付。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04F980-6B5A-4EFD-8BAD-AB1FF0CA0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100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4" name="成片＋文案＋标题与必要简介">
            <a:extLst xmlns:a="http://schemas.openxmlformats.org/drawingml/2006/main">
              <a:ext uri="{FF2B5EF4-FFF2-40B4-BE49-F238E27FC236}">
                <a16:creationId xmlns:a16="http://schemas.microsoft.com/office/drawing/2014/main" id="{A5F19A30-4C61-45AF-9DBE-C71805CA3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010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47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247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成片＋文案＋标题与必要简介</a:t>
            </a:r>
          </a:p>
        </p:txBody>
      </p:sp>
      <p:sp>
        <p:nvSpPr>
          <p:cNvPr id="15" name="软件使用，配套一年答疑支持。">
            <a:extLst xmlns:a="http://schemas.openxmlformats.org/drawingml/2006/main">
              <a:ext uri="{FF2B5EF4-FFF2-40B4-BE49-F238E27FC236}">
                <a16:creationId xmlns:a16="http://schemas.microsoft.com/office/drawing/2014/main" id="{139ADCEC-C13D-4758-8BDA-A8603432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05425"/>
            <a:ext cx="110871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0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软件使用，配套一年答疑支持。</a:t>
            </a:r>
          </a:p>
        </p:txBody>
      </p:sp>
      <p:sp>
        <p:nvSpPr>
          <p:cNvPr id="16" name="单条时长、交付批次和修改安排，在开始前共同确认。">
            <a:extLst xmlns:a="http://schemas.openxmlformats.org/drawingml/2006/main">
              <a:ext uri="{FF2B5EF4-FFF2-40B4-BE49-F238E27FC236}">
                <a16:creationId xmlns:a16="http://schemas.microsoft.com/office/drawing/2014/main" id="{8538C32F-FB88-4FE9-9431-8550AF21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81700"/>
            <a:ext cx="110871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42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单条时长、交付批次和修改安排，在开始前共同确认。</a:t>
            </a:r>
          </a:p>
        </p:txBody>
      </p:sp>
    </p:spTree>
    <p:extLst>
      <p:ext uri="{BB962C8B-B14F-4D97-AF65-F5344CB8AC3E}">
        <p14:creationId xmlns:p14="http://schemas.microsoft.com/office/powerpoint/2010/main" val="95510219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A7EE6B1B-F07F-4E31-BF72-7DAD9885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成片包包含什么">
            <a:extLst xmlns:a="http://schemas.openxmlformats.org/drawingml/2006/main">
              <a:ext uri="{FF2B5EF4-FFF2-40B4-BE49-F238E27FC236}">
                <a16:creationId xmlns:a16="http://schemas.microsoft.com/office/drawing/2014/main" id="{01DC796F-D20D-4C38-82F8-75030CD2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成片包包含什么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808404-B49E-49D9-9DE9-004A2FB2F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56C3AD58-4F8C-4B3C-9527-EDF4DA29E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21 / 23">
            <a:extLst xmlns:a="http://schemas.openxmlformats.org/drawingml/2006/main">
              <a:ext uri="{FF2B5EF4-FFF2-40B4-BE49-F238E27FC236}">
                <a16:creationId xmlns:a16="http://schemas.microsoft.com/office/drawing/2014/main" id="{84C5652A-7C6F-48E7-8E54-A6FA10CBC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21 / 23</a:t>
            </a:r>
          </a:p>
        </p:txBody>
      </p:sp>
      <p:sp>
        <p:nvSpPr>
          <p:cNvPr id="6" name="3,980 元成片包的配套内容">
            <a:extLst xmlns:a="http://schemas.openxmlformats.org/drawingml/2006/main">
              <a:ext uri="{FF2B5EF4-FFF2-40B4-BE49-F238E27FC236}">
                <a16:creationId xmlns:a16="http://schemas.microsoft.com/office/drawing/2014/main" id="{3C0B28DC-AE3D-4EFF-AE70-978809A9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3,980 元成片包的配套内容</a:t>
            </a:r>
          </a:p>
        </p:txBody>
      </p:sp>
      <p:sp>
        <p:nvSpPr>
          <p:cNvPr id="7" name="拿到完整视频，也拿到发布用的文字">
            <a:extLst xmlns:a="http://schemas.openxmlformats.org/drawingml/2006/main">
              <a:ext uri="{FF2B5EF4-FFF2-40B4-BE49-F238E27FC236}">
                <a16:creationId xmlns:a16="http://schemas.microsoft.com/office/drawing/2014/main" id="{B28C5C4C-4897-4BA2-B657-F81FD0FB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14425"/>
            <a:ext cx="11201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拿到完整视频，也拿到发布用的文字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CBA60A-117B-4FC0-98CB-C29195E4A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38400"/>
            <a:ext cx="6705600" cy="3190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C36"/>
          </a:solidFill>
          <a:ln xmlns:a="http://schemas.openxmlformats.org/drawingml/2006/main" w="0">
            <a:noFill/>
          </a:ln>
        </p:spPr>
      </p:sp>
      <p:sp>
        <p:nvSpPr>
          <p:cNvPr id="9" name="每条成片的交付">
            <a:extLst xmlns:a="http://schemas.openxmlformats.org/drawingml/2006/main">
              <a:ext uri="{FF2B5EF4-FFF2-40B4-BE49-F238E27FC236}">
                <a16:creationId xmlns:a16="http://schemas.microsoft.com/office/drawing/2014/main" id="{1890A098-39D9-4CDF-919D-2D296A617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57475"/>
            <a:ext cx="6191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95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每条成片的交付</a:t>
            </a:r>
          </a:p>
        </p:txBody>
      </p:sp>
      <p:sp>
        <p:nvSpPr>
          <p:cNvPr id="10" name="01">
            <a:extLst xmlns:a="http://schemas.openxmlformats.org/drawingml/2006/main">
              <a:ext uri="{FF2B5EF4-FFF2-40B4-BE49-F238E27FC236}">
                <a16:creationId xmlns:a16="http://schemas.microsoft.com/office/drawing/2014/main" id="{3E020A04-DAA6-406A-ABCD-89D742EA1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38500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1" name="完整成片">
            <a:extLst xmlns:a="http://schemas.openxmlformats.org/drawingml/2006/main">
              <a:ext uri="{FF2B5EF4-FFF2-40B4-BE49-F238E27FC236}">
                <a16:creationId xmlns:a16="http://schemas.microsoft.com/office/drawing/2014/main" id="{A6A1CB16-48DB-462D-B412-EE75F2719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248025"/>
            <a:ext cx="5543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完整成片</a:t>
            </a:r>
          </a:p>
        </p:txBody>
      </p:sp>
      <p:sp>
        <p:nvSpPr>
          <p:cNvPr id="12" name="包含约定的画面、剪辑与字幕。">
            <a:extLst xmlns:a="http://schemas.openxmlformats.org/drawingml/2006/main">
              <a:ext uri="{FF2B5EF4-FFF2-40B4-BE49-F238E27FC236}">
                <a16:creationId xmlns:a16="http://schemas.microsoft.com/office/drawing/2014/main" id="{452B5D1D-5BB9-43D1-911F-4C70F8C1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705225"/>
            <a:ext cx="5543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包含约定的画面、剪辑与字幕。</a:t>
            </a:r>
          </a:p>
        </p:txBody>
      </p:sp>
      <p:sp>
        <p:nvSpPr>
          <p:cNvPr id="13" name="02">
            <a:extLst xmlns:a="http://schemas.openxmlformats.org/drawingml/2006/main">
              <a:ext uri="{FF2B5EF4-FFF2-40B4-BE49-F238E27FC236}">
                <a16:creationId xmlns:a16="http://schemas.microsoft.com/office/drawing/2014/main" id="{8E3878FC-C96A-4798-9608-F09BE215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86275"/>
            <a:ext cx="52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175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4" name="配套发布材料">
            <a:extLst xmlns:a="http://schemas.openxmlformats.org/drawingml/2006/main">
              <a:ext uri="{FF2B5EF4-FFF2-40B4-BE49-F238E27FC236}">
                <a16:creationId xmlns:a16="http://schemas.microsoft.com/office/drawing/2014/main" id="{02F1A802-D28E-4D0D-A0DE-25A0BCA0D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495800"/>
            <a:ext cx="5543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配套发布材料</a:t>
            </a:r>
          </a:p>
        </p:txBody>
      </p:sp>
      <p:sp>
        <p:nvSpPr>
          <p:cNvPr id="15" name="文案、标题，以及必要的简介。">
            <a:extLst xmlns:a="http://schemas.openxmlformats.org/drawingml/2006/main">
              <a:ext uri="{FF2B5EF4-FFF2-40B4-BE49-F238E27FC236}">
                <a16:creationId xmlns:a16="http://schemas.microsoft.com/office/drawing/2014/main" id="{AA5550AE-82DA-400B-A638-7EA2D01F1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53000"/>
            <a:ext cx="5543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文案、标题，以及必要的简介。</a:t>
            </a:r>
          </a:p>
        </p:txBody>
      </p:sp>
      <p:sp>
        <p:nvSpPr>
          <p:cNvPr id="16" name="同时包含">
            <a:extLst xmlns:a="http://schemas.openxmlformats.org/drawingml/2006/main">
              <a:ext uri="{FF2B5EF4-FFF2-40B4-BE49-F238E27FC236}">
                <a16:creationId xmlns:a16="http://schemas.microsoft.com/office/drawing/2014/main" id="{27ECF697-BB1D-4A2F-B501-B2EBA9214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64795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87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同时包含</a:t>
            </a:r>
          </a:p>
        </p:txBody>
      </p:sp>
      <p:sp>
        <p:nvSpPr>
          <p:cNvPr id="17" name="数字分身定制&#10;三平台账号搭建与定位&#10;软件年卡&#10;一年">
            <a:extLst xmlns:a="http://schemas.openxmlformats.org/drawingml/2006/main">
              <a:ext uri="{FF2B5EF4-FFF2-40B4-BE49-F238E27FC236}">
                <a16:creationId xmlns:a16="http://schemas.microsoft.com/office/drawing/2014/main" id="{68959439-FF34-49A7-89B4-946B4C2E5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3238500"/>
            <a:ext cx="3905250" cy="2066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数字分身定制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三平台账号搭建与定位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软件年卡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一年答疑支持</a:t>
            </a:r>
          </a:p>
        </p:txBody>
      </p:sp>
      <p:sp>
        <p:nvSpPr>
          <p:cNvPr id="18" name="三平台：抖音、视频号、小红书。">
            <a:extLst xmlns:a="http://schemas.openxmlformats.org/drawingml/2006/main">
              <a:ext uri="{FF2B5EF4-FFF2-40B4-BE49-F238E27FC236}">
                <a16:creationId xmlns:a16="http://schemas.microsoft.com/office/drawing/2014/main" id="{F3F504E1-BCCA-4602-814A-688482D51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86450"/>
            <a:ext cx="68675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三平台：抖音、视频号、小红书。</a:t>
            </a:r>
          </a:p>
        </p:txBody>
      </p:sp>
      <p:sp>
        <p:nvSpPr>
          <p:cNvPr id="19" name="有问题，可以随时问。">
            <a:extLst xmlns:a="http://schemas.openxmlformats.org/drawingml/2006/main">
              <a:ext uri="{FF2B5EF4-FFF2-40B4-BE49-F238E27FC236}">
                <a16:creationId xmlns:a16="http://schemas.microsoft.com/office/drawing/2014/main" id="{7C94561B-8724-4D4D-8C3D-5D08D51C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5810250"/>
            <a:ext cx="3905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87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有问题，可以随时问。</a:t>
            </a:r>
          </a:p>
        </p:txBody>
      </p:sp>
    </p:spTree>
    <p:extLst>
      <p:ext uri="{BB962C8B-B14F-4D97-AF65-F5344CB8AC3E}">
        <p14:creationId xmlns:p14="http://schemas.microsoft.com/office/powerpoint/2010/main" val="180392180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A10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小鲸智联的碧爽姐">
            <a:extLst xmlns:a="http://schemas.openxmlformats.org/drawingml/2006/main">
              <a:ext uri="{FF2B5EF4-FFF2-40B4-BE49-F238E27FC236}">
                <a16:creationId xmlns:a16="http://schemas.microsoft.com/office/drawing/2014/main" id="{6B2B82D7-95DF-46E5-822C-7D9187D4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合作怎么开始">
            <a:extLst xmlns:a="http://schemas.openxmlformats.org/drawingml/2006/main">
              <a:ext uri="{FF2B5EF4-FFF2-40B4-BE49-F238E27FC236}">
                <a16:creationId xmlns:a16="http://schemas.microsoft.com/office/drawing/2014/main" id="{BF64A431-3560-4A38-A4F5-13DE1A8DE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合作怎么开始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0577EA-EC40-4B96-AD7C-A6247E8C2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008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4" name="AI 老板分身实战落地课">
            <a:extLst xmlns:a="http://schemas.openxmlformats.org/drawingml/2006/main">
              <a:ext uri="{FF2B5EF4-FFF2-40B4-BE49-F238E27FC236}">
                <a16:creationId xmlns:a16="http://schemas.microsoft.com/office/drawing/2014/main" id="{16808828-FB45-426F-8690-EDA4F5D2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05575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22 / 23">
            <a:extLst xmlns:a="http://schemas.openxmlformats.org/drawingml/2006/main">
              <a:ext uri="{FF2B5EF4-FFF2-40B4-BE49-F238E27FC236}">
                <a16:creationId xmlns:a16="http://schemas.microsoft.com/office/drawing/2014/main" id="{148492E0-4BA6-48AB-9CC5-C7F9B6040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0557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22 / 23</a:t>
            </a:r>
          </a:p>
        </p:txBody>
      </p:sp>
      <p:sp>
        <p:nvSpPr>
          <p:cNvPr id="6" name="从业务需求，到可用成片">
            <a:extLst xmlns:a="http://schemas.openxmlformats.org/drawingml/2006/main">
              <a:ext uri="{FF2B5EF4-FFF2-40B4-BE49-F238E27FC236}">
                <a16:creationId xmlns:a16="http://schemas.microsoft.com/office/drawing/2014/main" id="{B96C8188-8929-433A-BDFF-B2582118E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从业务需求，到可用成片</a:t>
            </a:r>
          </a:p>
        </p:txBody>
      </p:sp>
      <p:sp>
        <p:nvSpPr>
          <p:cNvPr id="7" name="先确认内容，再分批制作与交付">
            <a:extLst xmlns:a="http://schemas.openxmlformats.org/drawingml/2006/main">
              <a:ext uri="{FF2B5EF4-FFF2-40B4-BE49-F238E27FC236}">
                <a16:creationId xmlns:a16="http://schemas.microsoft.com/office/drawing/2014/main" id="{72EC6C49-EF53-48E7-A26A-2402479DE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14425"/>
            <a:ext cx="11201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150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先确认内容，再分批制作与交付</a:t>
            </a:r>
          </a:p>
        </p:txBody>
      </p:sp>
      <p:sp>
        <p:nvSpPr>
          <p:cNvPr id="8" name="01">
            <a:extLst xmlns:a="http://schemas.openxmlformats.org/drawingml/2006/main">
              <a:ext uri="{FF2B5EF4-FFF2-40B4-BE49-F238E27FC236}">
                <a16:creationId xmlns:a16="http://schemas.microsoft.com/office/drawing/2014/main" id="{55946C27-6AE5-4DDF-8A89-0DB3B94CB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86050"/>
            <a:ext cx="3238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4800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7E87E5-7A13-417B-B9B6-C9235AB6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76650"/>
            <a:ext cx="3476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0" name="确认业务与素材">
            <a:extLst xmlns:a="http://schemas.openxmlformats.org/drawingml/2006/main">
              <a:ext uri="{FF2B5EF4-FFF2-40B4-BE49-F238E27FC236}">
                <a16:creationId xmlns:a16="http://schemas.microsoft.com/office/drawing/2014/main" id="{EF4996D8-D9C7-4204-85DA-5A9EE862A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81450"/>
            <a:ext cx="352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02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确认业务与素材</a:t>
            </a:r>
          </a:p>
        </p:txBody>
      </p:sp>
      <p:sp>
        <p:nvSpPr>
          <p:cNvPr id="11" name="明确产品、客户问题、形象授权&#10;以及视频要用在哪里。">
            <a:extLst xmlns:a="http://schemas.openxmlformats.org/drawingml/2006/main">
              <a:ext uri="{FF2B5EF4-FFF2-40B4-BE49-F238E27FC236}">
                <a16:creationId xmlns:a16="http://schemas.microsoft.com/office/drawing/2014/main" id="{2AA101BE-FBAC-4355-A368-20C0AE24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81575"/>
            <a:ext cx="3524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明确产品、客户问题、形象授权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以及视频要用在哪里。</a:t>
            </a:r>
          </a:p>
        </p:txBody>
      </p:sp>
      <p:sp>
        <p:nvSpPr>
          <p:cNvPr id="12" name="02">
            <a:extLst xmlns:a="http://schemas.openxmlformats.org/drawingml/2006/main">
              <a:ext uri="{FF2B5EF4-FFF2-40B4-BE49-F238E27FC236}">
                <a16:creationId xmlns:a16="http://schemas.microsoft.com/office/drawing/2014/main" id="{8FD801F3-3AD9-4A2E-9809-3056F38FA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86050"/>
            <a:ext cx="3238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4800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370E23-6CE0-4B43-A4BA-6033493CD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676650"/>
            <a:ext cx="3476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4" name="对齐风格与清单">
            <a:extLst xmlns:a="http://schemas.openxmlformats.org/drawingml/2006/main">
              <a:ext uri="{FF2B5EF4-FFF2-40B4-BE49-F238E27FC236}">
                <a16:creationId xmlns:a16="http://schemas.microsoft.com/office/drawing/2014/main" id="{BA231F2D-AB8F-42F6-B07B-CC1BAF6B6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981450"/>
            <a:ext cx="352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02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对齐风格与清单</a:t>
            </a:r>
          </a:p>
        </p:txBody>
      </p:sp>
      <p:sp>
        <p:nvSpPr>
          <p:cNvPr id="15" name="确定文案方向、单条时长&#10;制作批次和修改安排。">
            <a:extLst xmlns:a="http://schemas.openxmlformats.org/drawingml/2006/main">
              <a:ext uri="{FF2B5EF4-FFF2-40B4-BE49-F238E27FC236}">
                <a16:creationId xmlns:a16="http://schemas.microsoft.com/office/drawing/2014/main" id="{74FB3DFB-0681-441C-82B9-940924C6D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981575"/>
            <a:ext cx="3524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确定文案方向、单条时长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制作批次和修改安排。</a:t>
            </a:r>
          </a:p>
        </p:txBody>
      </p:sp>
      <p:sp>
        <p:nvSpPr>
          <p:cNvPr id="16" name="03">
            <a:extLst xmlns:a="http://schemas.openxmlformats.org/drawingml/2006/main">
              <a:ext uri="{FF2B5EF4-FFF2-40B4-BE49-F238E27FC236}">
                <a16:creationId xmlns:a16="http://schemas.microsoft.com/office/drawing/2014/main" id="{5E7AB24C-A247-46F9-A4C3-F7091BC50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86050"/>
            <a:ext cx="3238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4800" b="0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3EABEC-00BF-4416-A039-B1591FAA7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676650"/>
            <a:ext cx="3476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4D4C"/>
          </a:solidFill>
          <a:ln xmlns:a="http://schemas.openxmlformats.org/drawingml/2006/main" w="0">
            <a:noFill/>
          </a:ln>
        </p:spPr>
      </p:sp>
      <p:sp>
        <p:nvSpPr>
          <p:cNvPr id="18" name="交付成片与配套文字">
            <a:extLst xmlns:a="http://schemas.openxmlformats.org/drawingml/2006/main">
              <a:ext uri="{FF2B5EF4-FFF2-40B4-BE49-F238E27FC236}">
                <a16:creationId xmlns:a16="http://schemas.microsoft.com/office/drawing/2014/main" id="{603667D5-30EE-4EA0-9568-988740C6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981450"/>
            <a:ext cx="352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02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交付成片与配套文字</a:t>
            </a:r>
          </a:p>
        </p:txBody>
      </p:sp>
      <p:sp>
        <p:nvSpPr>
          <p:cNvPr id="19" name="分批确认、修改和验收&#10;后续遇到问题可随时咨询。">
            <a:extLst xmlns:a="http://schemas.openxmlformats.org/drawingml/2006/main">
              <a:ext uri="{FF2B5EF4-FFF2-40B4-BE49-F238E27FC236}">
                <a16:creationId xmlns:a16="http://schemas.microsoft.com/office/drawing/2014/main" id="{6490C4C9-47B3-419C-8281-8AA50F215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981575"/>
            <a:ext cx="3524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分批确认、修改和验收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后续遇到问题可随时咨询。</a:t>
            </a:r>
          </a:p>
        </p:txBody>
      </p:sp>
    </p:spTree>
    <p:extLst>
      <p:ext uri="{BB962C8B-B14F-4D97-AF65-F5344CB8AC3E}">
        <p14:creationId xmlns:p14="http://schemas.microsoft.com/office/powerpoint/2010/main" val="1579259161"/>
      </p:ext>
    </p:extLst>
  </p:cSld>
</p:sld>
</file>

<file path=ppt/slides/slide23.xml><?xml version="1.0" encoding="utf-8"?>
<p:sld xmlns:a="http://schemas.openxmlformats.org/drawingml/2006/main" xmlns:ns2="http://schemas.microsoft.com/office/drawing/2014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rgbClr val="0A1014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8" name="小鲸智联的碧爽姐">
            <a:extLst>
              <a:ext uri="{FF2B5EF4-FFF2-40B4-BE49-F238E27FC236}">
                <ns2:creationId id="{8FBB8A59-0C32-4C01-89D7-5B63A3458182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小鲸智联的碧爽姐</a:t>
            </a:r>
          </a:p>
        </p:txBody>
      </p:sp>
      <p:sp>
        <p:nvSpPr>
          <p:cNvPr id="2" name="统一合作选择">
            <a:extLst>
              <a:ext uri="{FF2B5EF4-FFF2-40B4-BE49-F238E27FC236}">
                <ns2:creationId id="{5E476DE4-79A6-496C-8A26-A65F3C9A9546}"/>
              </a:ext>
            </a:extLst>
          </p:cNvPr>
          <p:cNvSpPr>
            <a:spLocks noGrp="1"/>
          </p:cNvSpPr>
          <p:nvPr/>
        </p:nvSpPr>
        <p:spPr>
          <a:xfrm>
            <a:off x="8763000" y="266700"/>
            <a:ext cx="29337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统一合作选择</a:t>
            </a:r>
          </a:p>
        </p:txBody>
      </p:sp>
      <p:sp>
        <p:nvSpPr>
          <p:cNvPr id="3" name="">
            <a:extLst>
              <a:ext uri="{FF2B5EF4-FFF2-40B4-BE49-F238E27FC236}">
                <ns2:creationId id="{7D40AD55-A2C7-4A85-981C-26F24E4CA1D3}"/>
              </a:ext>
            </a:extLst>
          </p:cNvPr>
          <p:cNvSpPr>
            <a:spLocks noGrp="1"/>
          </p:cNvSpPr>
          <p:nvPr/>
        </p:nvSpPr>
        <p:spPr>
          <a:xfrm>
            <a:off x="495300" y="6400800"/>
            <a:ext cx="96774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4" name="AI 老板分身实战落地课">
            <a:extLst>
              <a:ext uri="{FF2B5EF4-FFF2-40B4-BE49-F238E27FC236}">
                <ns2:creationId id="{433B905A-036D-4E69-AB54-7C30A203A4FB}"/>
              </a:ext>
            </a:extLst>
          </p:cNvPr>
          <p:cNvSpPr>
            <a:spLocks noGrp="1"/>
          </p:cNvSpPr>
          <p:nvPr/>
        </p:nvSpPr>
        <p:spPr>
          <a:xfrm>
            <a:off x="495300" y="6505575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AI 老板分身实战落地课</a:t>
            </a:r>
          </a:p>
        </p:txBody>
      </p:sp>
      <p:sp>
        <p:nvSpPr>
          <p:cNvPr id="5" name="23 / 23">
            <a:extLst>
              <a:ext uri="{FF2B5EF4-FFF2-40B4-BE49-F238E27FC236}">
                <ns2:creationId id="{4B196C65-29BF-4650-B935-3B0EB42EB74E}"/>
              </a:ext>
            </a:extLst>
          </p:cNvPr>
          <p:cNvSpPr>
            <a:spLocks noGrp="1"/>
          </p:cNvSpPr>
          <p:nvPr/>
        </p:nvSpPr>
        <p:spPr>
          <a:xfrm>
            <a:off x="8858250" y="6505575"/>
            <a:ext cx="13144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25000"/>
              </a:lnSpc>
              <a:buNone/>
              <a:def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23 / 23</a:t>
            </a:r>
          </a:p>
        </p:txBody>
      </p:sp>
      <p:sp>
        <p:nvSpPr>
          <p:cNvPr id="6" name="三种合作方式，按你现在的需要选">
            <a:extLst>
              <a:ext uri="{FF2B5EF4-FFF2-40B4-BE49-F238E27FC236}">
                <ns2:creationId id="{A0AD6E5B-3A73-4822-9D42-104D35B760CE}"/>
              </a:ext>
            </a:extLst>
          </p:cNvPr>
          <p:cNvSpPr>
            <a:spLocks noGrp="1"/>
          </p:cNvSpPr>
          <p:nvPr/>
        </p:nvSpPr>
        <p:spPr>
          <a:xfrm>
            <a:off x="495300" y="819150"/>
            <a:ext cx="1120140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3225" b="1">
                <a:solidFill>
                  <a:srgbClr val="F4F0E7"/>
                </a:solidFill>
                <a:latin typeface="Songti SC"/>
                <a:ea typeface="Songti SC"/>
                <a:cs typeface="Songti SC"/>
              </a:defRPr>
            </a:pPr>
            <a:r>
              <a:rPr sz="3225" b="1">
                <a:solidFill>
                  <a:srgbClr val="F4F0E7"/>
                </a:solidFill>
                <a:latin typeface="Songti SC"/>
                <a:ea typeface="Songti SC"/>
                <a:cs typeface="Songti SC"/>
              </a:rPr>
              <a:t>三种合作方式，按你现在的需要选</a:t>
            </a:r>
          </a:p>
        </p:txBody>
      </p:sp>
      <p:sp>
        <p:nvSpPr>
          <p:cNvPr id="7" name="">
            <a:extLst>
              <a:ext uri="{FF2B5EF4-FFF2-40B4-BE49-F238E27FC236}">
                <ns2:creationId id="{45B4E688-4222-49C8-AC48-5CCF5DAF45A9}"/>
              </a:ext>
            </a:extLst>
          </p:cNvPr>
          <p:cNvSpPr>
            <a:spLocks noGrp="1"/>
          </p:cNvSpPr>
          <p:nvPr/>
        </p:nvSpPr>
        <p:spPr>
          <a:xfrm>
            <a:off x="533400" y="1895475"/>
            <a:ext cx="3505200" cy="19050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8" name="我想学会做">
            <a:extLst>
              <a:ext uri="{FF2B5EF4-FFF2-40B4-BE49-F238E27FC236}">
                <ns2:creationId id="{42F1B3E8-ED3C-44C5-A313-A68F5BF1688A}"/>
              </a:ext>
            </a:extLst>
          </p:cNvPr>
          <p:cNvSpPr>
            <a:spLocks noGrp="1"/>
          </p:cNvSpPr>
          <p:nvPr/>
        </p:nvSpPr>
        <p:spPr>
          <a:xfrm>
            <a:off x="533400" y="2095500"/>
            <a:ext cx="35623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我想学会做</a:t>
            </a:r>
          </a:p>
        </p:txBody>
      </p:sp>
      <p:sp>
        <p:nvSpPr>
          <p:cNvPr id="9" name="¥5,980">
            <a:extLst>
              <a:ext uri="{FF2B5EF4-FFF2-40B4-BE49-F238E27FC236}">
                <ns2:creationId id="{33194ECC-1F27-4596-AA7B-21DA1983D29A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3552825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3975" b="1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3975" b="1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¥5,980</a:t>
            </a:r>
          </a:p>
        </p:txBody>
      </p:sp>
      <p:sp>
        <p:nvSpPr>
          <p:cNvPr id="10" name="/ 课程">
            <a:extLst>
              <a:ext uri="{FF2B5EF4-FFF2-40B4-BE49-F238E27FC236}">
                <ns2:creationId id="{31C00091-9C88-44A7-9C91-FF605F210318}"/>
              </a:ext>
            </a:extLst>
          </p:cNvPr>
          <p:cNvSpPr>
            <a:spLocks noGrp="1"/>
          </p:cNvSpPr>
          <p:nvPr/>
        </p:nvSpPr>
        <p:spPr>
          <a:xfrm>
            <a:off x="552450" y="3371850"/>
            <a:ext cx="3476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/ 课程</a:t>
            </a:r>
          </a:p>
        </p:txBody>
      </p:sp>
      <p:sp>
        <p:nvSpPr>
          <p:cNvPr id="11" name="4 堂线下实操课&#10;2 次入企实地诊断&#10;1 个月持续">
            <a:extLst>
              <a:ext uri="{FF2B5EF4-FFF2-40B4-BE49-F238E27FC236}">
                <ns2:creationId id="{5721809C-118B-42AE-A9BE-D387DAFC3DCF}"/>
              </a:ext>
            </a:extLst>
          </p:cNvPr>
          <p:cNvSpPr>
            <a:spLocks noGrp="1"/>
          </p:cNvSpPr>
          <p:nvPr/>
        </p:nvSpPr>
        <p:spPr>
          <a:xfrm>
            <a:off x="533400" y="3914775"/>
            <a:ext cx="3571875" cy="1152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4 堂线下实操课</a:t>
            </a:r>
          </a:p>
          <a:p>
            <a:pPr algn="l">
              <a:lnSpc>
                <a:spcPct val="125000"/>
              </a:lnSpc>
              <a:buNone/>
              <a:def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2 次入企实地诊断</a:t>
            </a:r>
          </a:p>
          <a:p>
            <a:pPr algn="l">
              <a:lnSpc>
                <a:spcPct val="125000"/>
              </a:lnSpc>
              <a:buNone/>
              <a:def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1 个月持续陪跑</a:t>
            </a:r>
          </a:p>
        </p:txBody>
      </p:sp>
      <p:sp>
        <p:nvSpPr>
          <p:cNvPr id="12" name="掌握方法，自己动手。">
            <a:extLst>
              <a:ext uri="{FF2B5EF4-FFF2-40B4-BE49-F238E27FC236}">
                <ns2:creationId id="{FEFC84AB-A902-4EAD-AA51-7FE4F0394A0F}"/>
              </a:ext>
            </a:extLst>
          </p:cNvPr>
          <p:cNvSpPr>
            <a:spLocks noGrp="1"/>
          </p:cNvSpPr>
          <p:nvPr/>
        </p:nvSpPr>
        <p:spPr>
          <a:xfrm>
            <a:off x="533400" y="5229225"/>
            <a:ext cx="34861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0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掌握方法，自己动手。</a:t>
            </a:r>
          </a:p>
        </p:txBody>
      </p:sp>
      <p:sp>
        <p:nvSpPr>
          <p:cNvPr id="13" name="">
            <a:extLst>
              <a:ext uri="{FF2B5EF4-FFF2-40B4-BE49-F238E27FC236}">
                <ns2:creationId id="{EF7DBA51-8291-420B-BF71-CB136255F592}"/>
              </a:ext>
            </a:extLst>
          </p:cNvPr>
          <p:cNvSpPr>
            <a:spLocks noGrp="1"/>
          </p:cNvSpPr>
          <p:nvPr/>
        </p:nvSpPr>
        <p:spPr>
          <a:xfrm>
            <a:off x="4343400" y="1895475"/>
            <a:ext cx="3505200" cy="19050"/>
          </a:xfrm>
          <a:prstGeom prst="rect">
            <a:avLst/>
          </a:prstGeom>
          <a:solidFill>
            <a:srgbClr val="DCBC7A"/>
          </a:solidFill>
          <a:ln w="0">
            <a:noFill/>
          </a:ln>
        </p:spPr>
      </p:sp>
      <p:sp>
        <p:nvSpPr>
          <p:cNvPr id="14" name="我想直接买成片">
            <a:extLst>
              <a:ext uri="{FF2B5EF4-FFF2-40B4-BE49-F238E27FC236}">
                <ns2:creationId id="{879541D5-E8E8-42F2-AC58-5430209D9F34}"/>
              </a:ext>
            </a:extLst>
          </p:cNvPr>
          <p:cNvSpPr>
            <a:spLocks noGrp="1"/>
          </p:cNvSpPr>
          <p:nvPr/>
        </p:nvSpPr>
        <p:spPr>
          <a:xfrm>
            <a:off x="4343400" y="2095500"/>
            <a:ext cx="35623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950" b="1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我想直接买成片</a:t>
            </a:r>
          </a:p>
        </p:txBody>
      </p:sp>
      <p:sp>
        <p:nvSpPr>
          <p:cNvPr id="15" name="¥3,980">
            <a:extLst>
              <a:ext uri="{FF2B5EF4-FFF2-40B4-BE49-F238E27FC236}">
                <ns2:creationId id="{4D158D11-5CBF-42B5-B8C2-6119A332F18C}"/>
              </a:ext>
            </a:extLst>
          </p:cNvPr>
          <p:cNvSpPr>
            <a:spLocks noGrp="1"/>
          </p:cNvSpPr>
          <p:nvPr/>
        </p:nvSpPr>
        <p:spPr>
          <a:xfrm>
            <a:off x="4324350" y="2619375"/>
            <a:ext cx="3552825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3975" b="1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3975" b="1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¥3,980</a:t>
            </a:r>
          </a:p>
        </p:txBody>
      </p:sp>
      <p:sp>
        <p:nvSpPr>
          <p:cNvPr id="16" name="/ 100 条">
            <a:extLst>
              <a:ext uri="{FF2B5EF4-FFF2-40B4-BE49-F238E27FC236}">
                <ns2:creationId id="{9A9F0A52-032D-4763-AECA-B785DED24E4C}"/>
              </a:ext>
            </a:extLst>
          </p:cNvPr>
          <p:cNvSpPr>
            <a:spLocks noGrp="1"/>
          </p:cNvSpPr>
          <p:nvPr/>
        </p:nvSpPr>
        <p:spPr>
          <a:xfrm>
            <a:off x="4362450" y="3371850"/>
            <a:ext cx="3476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/ 100 条</a:t>
            </a:r>
          </a:p>
        </p:txBody>
      </p:sp>
      <p:sp>
        <p:nvSpPr>
          <p:cNvPr id="17" name="完整成片＋文案、标题与简介&#10;数字分身定制＋三平台搭">
            <a:extLst>
              <a:ext uri="{FF2B5EF4-FFF2-40B4-BE49-F238E27FC236}">
                <ns2:creationId id="{5453368A-4136-47BD-AB4D-E342BCBF0B8E}"/>
              </a:ext>
            </a:extLst>
          </p:cNvPr>
          <p:cNvSpPr>
            <a:spLocks noGrp="1"/>
          </p:cNvSpPr>
          <p:nvPr/>
        </p:nvSpPr>
        <p:spPr>
          <a:xfrm>
            <a:off x="4343400" y="3914775"/>
            <a:ext cx="3571875" cy="1152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完整成片＋文案、标题与简介</a:t>
            </a:r>
          </a:p>
          <a:p>
            <a:pPr algn="l">
              <a:lnSpc>
                <a:spcPct val="125000"/>
              </a:lnSpc>
              <a:buNone/>
              <a:def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数字分身定制＋三平台搭建定位</a:t>
            </a:r>
          </a:p>
          <a:p>
            <a:pPr algn="l">
              <a:lnSpc>
                <a:spcPct val="125000"/>
              </a:lnSpc>
              <a:buNone/>
              <a:def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软件年卡＋一年答疑支持</a:t>
            </a:r>
          </a:p>
        </p:txBody>
      </p:sp>
      <p:sp>
        <p:nvSpPr>
          <p:cNvPr id="18" name="明确条数，按批交付。">
            <a:extLst>
              <a:ext uri="{FF2B5EF4-FFF2-40B4-BE49-F238E27FC236}">
                <ns2:creationId id="{34ED5BE6-8CCE-4B79-9E8A-53044A9FC355}"/>
              </a:ext>
            </a:extLst>
          </p:cNvPr>
          <p:cNvSpPr>
            <a:spLocks noGrp="1"/>
          </p:cNvSpPr>
          <p:nvPr/>
        </p:nvSpPr>
        <p:spPr>
          <a:xfrm>
            <a:off x="4343400" y="5229225"/>
            <a:ext cx="34861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0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明确条数，按批交付。</a:t>
            </a:r>
          </a:p>
        </p:txBody>
      </p:sp>
      <p:sp>
        <p:nvSpPr>
          <p:cNvPr id="19" name="">
            <a:extLst>
              <a:ext uri="{FF2B5EF4-FFF2-40B4-BE49-F238E27FC236}">
                <ns2:creationId id="{72BC8561-FB2D-4A46-8529-D50E5E50EADD}"/>
              </a:ext>
            </a:extLst>
          </p:cNvPr>
          <p:cNvSpPr>
            <a:spLocks noGrp="1"/>
          </p:cNvSpPr>
          <p:nvPr/>
        </p:nvSpPr>
        <p:spPr>
          <a:xfrm>
            <a:off x="8153400" y="1895475"/>
            <a:ext cx="3505200" cy="19050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20" name="我想持续交给你们做">
            <a:extLst>
              <a:ext uri="{FF2B5EF4-FFF2-40B4-BE49-F238E27FC236}">
                <ns2:creationId id="{69F229E9-EA5A-4D3E-A751-85BEB709D9A8}"/>
              </a:ext>
            </a:extLst>
          </p:cNvPr>
          <p:cNvSpPr>
            <a:spLocks noGrp="1"/>
          </p:cNvSpPr>
          <p:nvPr/>
        </p:nvSpPr>
        <p:spPr>
          <a:xfrm>
            <a:off x="8153400" y="2095500"/>
            <a:ext cx="35623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我想持续交给你们做</a:t>
            </a:r>
          </a:p>
        </p:txBody>
      </p:sp>
      <p:sp>
        <p:nvSpPr>
          <p:cNvPr id="21" name="¥6,980">
            <a:extLst>
              <a:ext uri="{FF2B5EF4-FFF2-40B4-BE49-F238E27FC236}">
                <ns2:creationId id="{748C45EF-DD70-4CEE-ABBB-42582D045BB3}"/>
              </a:ext>
            </a:extLst>
          </p:cNvPr>
          <p:cNvSpPr>
            <a:spLocks noGrp="1"/>
          </p:cNvSpPr>
          <p:nvPr/>
        </p:nvSpPr>
        <p:spPr>
          <a:xfrm>
            <a:off x="8134350" y="2619375"/>
            <a:ext cx="3552825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3975" b="1">
                <a:solidFill>
                  <a:srgbClr val="DCBC7A"/>
                </a:solidFill>
                <a:latin typeface="Georgia"/>
                <a:ea typeface="Georgia"/>
                <a:cs typeface="Georgia"/>
              </a:defRPr>
            </a:pPr>
            <a:r>
              <a:rPr sz="3975" b="1">
                <a:solidFill>
                  <a:srgbClr val="DCBC7A"/>
                </a:solidFill>
                <a:latin typeface="Georgia"/>
                <a:ea typeface="Georgia"/>
                <a:cs typeface="Georgia"/>
              </a:rPr>
              <a:t>¥6,980</a:t>
            </a:r>
          </a:p>
        </p:txBody>
      </p:sp>
      <p:sp>
        <p:nvSpPr>
          <p:cNvPr id="22" name="/ 月">
            <a:extLst>
              <a:ext uri="{FF2B5EF4-FFF2-40B4-BE49-F238E27FC236}">
                <ns2:creationId id="{21AA4AF2-25E0-43D9-817D-E4EE478B6C50}"/>
              </a:ext>
            </a:extLst>
          </p:cNvPr>
          <p:cNvSpPr>
            <a:spLocks noGrp="1"/>
          </p:cNvSpPr>
          <p:nvPr/>
        </p:nvSpPr>
        <p:spPr>
          <a:xfrm>
            <a:off x="8172450" y="3371850"/>
            <a:ext cx="3476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425" b="0">
                <a:solidFill>
                  <a:srgbClr val="B7C3C2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B7C3C2"/>
                </a:solidFill>
                <a:latin typeface="PingFang SC"/>
                <a:ea typeface="PingFang SC"/>
                <a:cs typeface="PingFang SC"/>
              </a:rPr>
              <a:t>/ 月</a:t>
            </a:r>
          </a:p>
        </p:txBody>
      </p:sp>
      <p:sp>
        <p:nvSpPr>
          <p:cNvPr id="23" name="每月 12 条视频＋8 篇文章&#10;约定平台发布与月度">
            <a:extLst>
              <a:ext uri="{FF2B5EF4-FFF2-40B4-BE49-F238E27FC236}">
                <ns2:creationId id="{FB54B1D3-C815-4A6F-82E8-C619E9C49B86}"/>
              </a:ext>
            </a:extLst>
          </p:cNvPr>
          <p:cNvSpPr>
            <a:spLocks noGrp="1"/>
          </p:cNvSpPr>
          <p:nvPr/>
        </p:nvSpPr>
        <p:spPr>
          <a:xfrm>
            <a:off x="8153400" y="3914775"/>
            <a:ext cx="3571875" cy="1152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每月 12 条视频＋8 篇文章</a:t>
            </a:r>
          </a:p>
          <a:p>
            <a:pPr algn="l">
              <a:lnSpc>
                <a:spcPct val="125000"/>
              </a:lnSpc>
              <a:buNone/>
              <a:def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约定平台发布与月度复盘</a:t>
            </a:r>
          </a:p>
          <a:p>
            <a:pPr algn="l">
              <a:lnSpc>
                <a:spcPct val="125000"/>
              </a:lnSpc>
              <a:buNone/>
              <a:def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首期三个月，按原服务清单执行</a:t>
            </a:r>
          </a:p>
        </p:txBody>
      </p:sp>
      <p:sp>
        <p:nvSpPr>
          <p:cNvPr id="24" name="持续推进内容工作。">
            <a:extLst>
              <a:ext uri="{FF2B5EF4-FFF2-40B4-BE49-F238E27FC236}">
                <ns2:creationId id="{287C3A2A-C735-4F66-A601-F177C9FC046E}"/>
              </a:ext>
            </a:extLst>
          </p:cNvPr>
          <p:cNvSpPr>
            <a:spLocks noGrp="1"/>
          </p:cNvSpPr>
          <p:nvPr/>
        </p:nvSpPr>
        <p:spPr>
          <a:xfrm>
            <a:off x="8153400" y="5229225"/>
            <a:ext cx="34861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00" b="0">
                <a:solidFill>
                  <a:srgbClr val="DCBC7A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DCBC7A"/>
                </a:solidFill>
                <a:latin typeface="PingFang SC"/>
                <a:ea typeface="PingFang SC"/>
                <a:cs typeface="PingFang SC"/>
              </a:rPr>
              <a:t>持续推进内容工作。</a:t>
            </a:r>
          </a:p>
        </p:txBody>
      </p:sp>
      <p:sp>
        <p:nvSpPr>
          <p:cNvPr id="25" name="">
            <a:extLst>
              <a:ext uri="{FF2B5EF4-FFF2-40B4-BE49-F238E27FC236}">
                <ns2:creationId id="{96F89D1E-A98A-4CCF-9664-4B7F487BE61A}"/>
              </a:ext>
            </a:extLst>
          </p:cNvPr>
          <p:cNvSpPr>
            <a:spLocks noGrp="1"/>
          </p:cNvSpPr>
          <p:nvPr/>
        </p:nvSpPr>
        <p:spPr>
          <a:xfrm>
            <a:off x="533400" y="5724525"/>
            <a:ext cx="9639300" cy="9525"/>
          </a:xfrm>
          <a:prstGeom prst="rect">
            <a:avLst/>
          </a:prstGeom>
          <a:solidFill>
            <a:srgbClr val="3D4D4C"/>
          </a:solidFill>
          <a:ln w="0">
            <a:noFill/>
          </a:ln>
        </p:spPr>
      </p:sp>
      <p:sp>
        <p:nvSpPr>
          <p:cNvPr id="26" name="扫码告诉我：你想学、想买成片，还是想持续代做。">
            <a:extLst>
              <a:ext uri="{FF2B5EF4-FFF2-40B4-BE49-F238E27FC236}">
                <ns2:creationId id="{5EBEE0DE-1F02-4880-8049-6D5CC63DD000}"/>
              </a:ext>
            </a:extLst>
          </p:cNvPr>
          <p:cNvSpPr>
            <a:spLocks noGrp="1"/>
          </p:cNvSpPr>
          <p:nvPr/>
        </p:nvSpPr>
        <p:spPr>
          <a:xfrm>
            <a:off x="533400" y="5924550"/>
            <a:ext cx="9525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725" b="1">
                <a:solidFill>
                  <a:srgbClr val="F4F0E7"/>
                </a:solidFill>
                <a:latin typeface="PingFang SC"/>
                <a:ea typeface="PingFang SC"/>
                <a:cs typeface="PingFang SC"/>
              </a:defRPr>
            </a:pPr>
            <a:r>
              <a:rPr sz="1725" b="1">
                <a:solidFill>
                  <a:srgbClr val="F4F0E7"/>
                </a:solidFill>
                <a:latin typeface="PingFang SC"/>
                <a:ea typeface="PingFang SC"/>
                <a:cs typeface="PingFang SC"/>
              </a:rPr>
              <a:t>扫码告诉我：你想学、想买成片，还是想持续代做。</a:t>
            </a:r>
          </a:p>
        </p:txBody>
      </p:sp>
      <p:pic>
        <p:nvPicPr>
          <p:cNvPr id="54" name="" descr="碧爽姐微信二维码"/>
          <p:cNvPicPr>
            <a:picLocks noChangeAspect="1"/>
          </p:cNvPicPr>
          <p:nvPr/>
        </p:nvPicPr>
        <p:blipFill>
          <a:blip r:embed="R45f4d15f367642d3"/>
          <a:srcRect l="13964" r="13964" t="24333" b="22333"/>
          <a:stretch/>
        </p:blipFill>
        <p:spPr>
          <a:xfrm>
            <a:off x="10439400" y="5543550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val="9024778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2026-09-26T06:37:04.0740000Z</dcterms:created>
  <dcterms:modified xsi:type="dcterms:W3CDTF">2026-09-26T06:37:04.0740000Z</dcterms:modified>
</coreProperties>
</file>